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4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5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6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7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8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9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4"/>
    <p:sldMasterId id="2147483673" r:id="rId5"/>
    <p:sldMasterId id="2147483708" r:id="rId6"/>
    <p:sldMasterId id="2147483835" r:id="rId7"/>
    <p:sldMasterId id="2147483848" r:id="rId8"/>
    <p:sldMasterId id="2147483858" r:id="rId9"/>
    <p:sldMasterId id="2147483872" r:id="rId10"/>
    <p:sldMasterId id="2147483884" r:id="rId11"/>
    <p:sldMasterId id="2147483901" r:id="rId12"/>
    <p:sldMasterId id="2147483912" r:id="rId13"/>
    <p:sldMasterId id="2147483927" r:id="rId14"/>
  </p:sldMasterIdLst>
  <p:notesMasterIdLst>
    <p:notesMasterId r:id="rId27"/>
  </p:notesMasterIdLst>
  <p:handoutMasterIdLst>
    <p:handoutMasterId r:id="rId28"/>
  </p:handoutMasterIdLst>
  <p:sldIdLst>
    <p:sldId id="256" r:id="rId15"/>
    <p:sldId id="263" r:id="rId16"/>
    <p:sldId id="265" r:id="rId17"/>
    <p:sldId id="266" r:id="rId18"/>
    <p:sldId id="264" r:id="rId19"/>
    <p:sldId id="274" r:id="rId20"/>
    <p:sldId id="273" r:id="rId21"/>
    <p:sldId id="261" r:id="rId22"/>
    <p:sldId id="551" r:id="rId23"/>
    <p:sldId id="552" r:id="rId24"/>
    <p:sldId id="271" r:id="rId25"/>
    <p:sldId id="270" r:id="rId2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ndak, Robert" initials="DR" lastIdx="1" clrIdx="1">
    <p:extLst>
      <p:ext uri="{19B8F6BF-5375-455C-9EA6-DF929625EA0E}">
        <p15:presenceInfo xmlns:p15="http://schemas.microsoft.com/office/powerpoint/2012/main" userId="S::Rdindak@commercebank.com::d9793142-474f-4254-bf4a-edf5afd8199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C000"/>
    <a:srgbClr val="FBB040"/>
    <a:srgbClr val="0072BC"/>
    <a:srgbClr val="0C79BF"/>
    <a:srgbClr val="8DD9F9"/>
    <a:srgbClr val="000000"/>
    <a:srgbClr val="0066CC"/>
    <a:srgbClr val="8ED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EEEDD-2A82-4378-A357-AD12DC65F1E1}" v="28" dt="2024-04-29T21:08:41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72583" autoAdjust="0"/>
  </p:normalViewPr>
  <p:slideViewPr>
    <p:cSldViewPr snapToGrid="0">
      <p:cViewPr varScale="1">
        <p:scale>
          <a:sx n="80" d="100"/>
          <a:sy n="80" d="100"/>
        </p:scale>
        <p:origin x="58" y="398"/>
      </p:cViewPr>
      <p:guideLst>
        <p:guide orient="horz" pos="3384"/>
        <p:guide pos="3840"/>
      </p:guideLst>
    </p:cSldViewPr>
  </p:slideViewPr>
  <p:outlineViewPr>
    <p:cViewPr>
      <p:scale>
        <a:sx n="33" d="100"/>
        <a:sy n="33" d="100"/>
      </p:scale>
      <p:origin x="0" y="-802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067" y="67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43979" cy="467363"/>
          </a:xfrm>
          <a:prstGeom prst="rect">
            <a:avLst/>
          </a:prstGeom>
        </p:spPr>
        <p:txBody>
          <a:bodyPr vert="horz" lIns="91558" tIns="45781" rIns="91558" bIns="4578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3" y="2"/>
            <a:ext cx="3043979" cy="467363"/>
          </a:xfrm>
          <a:prstGeom prst="rect">
            <a:avLst/>
          </a:prstGeom>
        </p:spPr>
        <p:txBody>
          <a:bodyPr vert="horz" lIns="91558" tIns="45781" rIns="91558" bIns="45781" rtlCol="0"/>
          <a:lstStyle>
            <a:lvl1pPr algn="r">
              <a:defRPr sz="1200"/>
            </a:lvl1pPr>
          </a:lstStyle>
          <a:p>
            <a:fld id="{E0875A6F-5A47-4E2D-906A-A41C7C730CB3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41740"/>
            <a:ext cx="3043979" cy="467363"/>
          </a:xfrm>
          <a:prstGeom prst="rect">
            <a:avLst/>
          </a:prstGeom>
        </p:spPr>
        <p:txBody>
          <a:bodyPr vert="horz" lIns="91558" tIns="45781" rIns="91558" bIns="4578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3" y="8841740"/>
            <a:ext cx="3043979" cy="467363"/>
          </a:xfrm>
          <a:prstGeom prst="rect">
            <a:avLst/>
          </a:prstGeom>
        </p:spPr>
        <p:txBody>
          <a:bodyPr vert="horz" lIns="91558" tIns="45781" rIns="91558" bIns="45781" rtlCol="0" anchor="b"/>
          <a:lstStyle>
            <a:lvl1pPr algn="r">
              <a:defRPr sz="1200"/>
            </a:lvl1pPr>
          </a:lstStyle>
          <a:p>
            <a:fld id="{FFAC5D73-CD98-45C1-A048-B986E84B07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123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299" tIns="46650" rIns="93299" bIns="4665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4" y="0"/>
            <a:ext cx="3043343" cy="467071"/>
          </a:xfrm>
          <a:prstGeom prst="rect">
            <a:avLst/>
          </a:prstGeom>
        </p:spPr>
        <p:txBody>
          <a:bodyPr vert="horz" lIns="93299" tIns="46650" rIns="93299" bIns="46650" rtlCol="0"/>
          <a:lstStyle>
            <a:lvl1pPr algn="r">
              <a:defRPr sz="1200"/>
            </a:lvl1pPr>
          </a:lstStyle>
          <a:p>
            <a:fld id="{0ED991F0-A419-4B8F-AC8B-8E18CB08156C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99" tIns="46650" rIns="93299" bIns="4665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6"/>
            <a:ext cx="5618480" cy="3665459"/>
          </a:xfrm>
          <a:prstGeom prst="rect">
            <a:avLst/>
          </a:prstGeom>
        </p:spPr>
        <p:txBody>
          <a:bodyPr vert="horz" lIns="93299" tIns="46650" rIns="93299" bIns="46650" rtlCol="0"/>
          <a:lstStyle/>
          <a:p>
            <a:pPr>
              <a:spcBef>
                <a:spcPts val="1200"/>
              </a:spcBef>
              <a:spcAft>
                <a:spcPts val="450"/>
              </a:spcAft>
              <a:buFont typeface="Wingdings" panose="05000000000000000000" pitchFamily="2" charset="2"/>
              <a:buChar char="Ø"/>
            </a:pPr>
            <a:endParaRPr lang="en-US" sz="1200" dirty="0"/>
          </a:p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299" tIns="46650" rIns="93299" bIns="4665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4" y="8842030"/>
            <a:ext cx="3043343" cy="467070"/>
          </a:xfrm>
          <a:prstGeom prst="rect">
            <a:avLst/>
          </a:prstGeom>
        </p:spPr>
        <p:txBody>
          <a:bodyPr vert="horz" lIns="93299" tIns="46650" rIns="93299" bIns="46650" rtlCol="0" anchor="b"/>
          <a:lstStyle>
            <a:lvl1pPr algn="r">
              <a:defRPr sz="1200"/>
            </a:lvl1pPr>
          </a:lstStyle>
          <a:p>
            <a:fld id="{3FAC8D0C-6634-44CE-A9A0-6CA6A551D7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131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spcBef>
        <a:spcPts val="1188"/>
      </a:spcBef>
      <a:spcAft>
        <a:spcPts val="446"/>
      </a:spcAft>
      <a:buFont typeface="Wingdings" panose="05000000000000000000" pitchFamily="2" charset="2"/>
      <a:buChar char="Ø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838200" y="1850571"/>
            <a:ext cx="10515600" cy="333102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1055533" y="6470469"/>
            <a:ext cx="666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67066CE-C367-445C-9BAE-4FA9DE51AE9C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2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838200" y="1817915"/>
            <a:ext cx="10515600" cy="3058886"/>
          </a:xfrm>
          <a:prstGeom prst="rect">
            <a:avLst/>
          </a:prstGeom>
          <a:ln w="38100">
            <a:solidFill>
              <a:srgbClr val="FBB040"/>
            </a:solidFill>
          </a:ln>
        </p:spPr>
        <p:txBody>
          <a:bodyPr/>
          <a:lstStyle>
            <a:lvl1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159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39238"/>
            <a:ext cx="5279571" cy="3880772"/>
          </a:xfrm>
          <a:prstGeom prst="rect">
            <a:avLst/>
          </a:prstGeom>
          <a:ln w="28575">
            <a:solidFill>
              <a:srgbClr val="0072BC"/>
            </a:solidFill>
          </a:ln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9029" y="1834019"/>
            <a:ext cx="4974771" cy="3880773"/>
          </a:xfrm>
          <a:prstGeom prst="rect">
            <a:avLst/>
          </a:prstGeom>
          <a:solidFill>
            <a:srgbClr val="8ED8F8"/>
          </a:solidFill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151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995" y="1872852"/>
            <a:ext cx="4186713" cy="576262"/>
          </a:xfrm>
          <a:prstGeom prst="rect">
            <a:avLst/>
          </a:prstGeom>
          <a:ln w="28575">
            <a:solidFill>
              <a:srgbClr val="8ED8F8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2995" y="2593179"/>
            <a:ext cx="4186713" cy="3004745"/>
          </a:xfrm>
          <a:prstGeom prst="rect">
            <a:avLst/>
          </a:prstGeom>
          <a:solidFill>
            <a:srgbClr val="8ED8F8"/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42109" y="1872852"/>
            <a:ext cx="4186708" cy="576262"/>
          </a:xfrm>
          <a:prstGeom prst="rect">
            <a:avLst/>
          </a:prstGeom>
          <a:ln w="28575">
            <a:solidFill>
              <a:srgbClr val="FBB040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42110" y="2593181"/>
            <a:ext cx="4186707" cy="3004744"/>
          </a:xfrm>
          <a:prstGeom prst="rect">
            <a:avLst/>
          </a:prstGeom>
          <a:solidFill>
            <a:srgbClr val="FBB040">
              <a:alpha val="47059"/>
            </a:srgbClr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94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38200" y="1927225"/>
            <a:ext cx="10515600" cy="36893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294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/>
          </p:nvPr>
        </p:nvSpPr>
        <p:spPr>
          <a:xfrm>
            <a:off x="838200" y="1851025"/>
            <a:ext cx="10515600" cy="37988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99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240971"/>
            <a:ext cx="3855532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1240971"/>
            <a:ext cx="4514717" cy="48003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573800"/>
            <a:ext cx="3855532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144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4669971"/>
            <a:ext cx="859890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1" y="1262742"/>
            <a:ext cx="8598907" cy="31925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593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1"/>
          </p:nvPr>
        </p:nvSpPr>
        <p:spPr>
          <a:xfrm>
            <a:off x="1012825" y="1143000"/>
            <a:ext cx="10340975" cy="391953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1375154"/>
            <a:ext cx="8096242" cy="22570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31577" y="3810146"/>
            <a:ext cx="8096242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716" y="1375153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5327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</a:p>
        </p:txBody>
      </p:sp>
      <p:sp>
        <p:nvSpPr>
          <p:cNvPr id="10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2787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115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1169832"/>
      </p:ext>
    </p:extLst>
  </p:cSld>
  <p:clrMapOvr>
    <a:masterClrMapping/>
  </p:clrMapOvr>
  <p:transition spd="med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374188" y="0"/>
            <a:ext cx="1219200" cy="6858000"/>
          </a:xfrm>
          <a:prstGeom prst="line">
            <a:avLst/>
          </a:prstGeom>
          <a:ln w="9525">
            <a:solidFill>
              <a:srgbClr val="FBB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7427917" y="3681419"/>
            <a:ext cx="4764087" cy="3176587"/>
          </a:xfrm>
          <a:prstGeom prst="line">
            <a:avLst/>
          </a:prstGeom>
          <a:ln w="9525">
            <a:solidFill>
              <a:srgbClr val="FBB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9188452" y="-7938"/>
            <a:ext cx="3006725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Freeform 6"/>
          <p:cNvSpPr/>
          <p:nvPr/>
        </p:nvSpPr>
        <p:spPr>
          <a:xfrm>
            <a:off x="9604375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8" name="Freeform 7"/>
          <p:cNvSpPr/>
          <p:nvPr/>
        </p:nvSpPr>
        <p:spPr>
          <a:xfrm>
            <a:off x="8934452" y="3048000"/>
            <a:ext cx="3260725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Freeform 8"/>
          <p:cNvSpPr/>
          <p:nvPr/>
        </p:nvSpPr>
        <p:spPr>
          <a:xfrm>
            <a:off x="9340852" y="-7938"/>
            <a:ext cx="2854325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0" name="Freeform 9"/>
          <p:cNvSpPr/>
          <p:nvPr/>
        </p:nvSpPr>
        <p:spPr>
          <a:xfrm>
            <a:off x="10907717" y="-7938"/>
            <a:ext cx="1287463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1" name="Freeform 10"/>
          <p:cNvSpPr/>
          <p:nvPr/>
        </p:nvSpPr>
        <p:spPr>
          <a:xfrm>
            <a:off x="10941051" y="-7938"/>
            <a:ext cx="1271588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2" name="Freeform 11"/>
          <p:cNvSpPr/>
          <p:nvPr/>
        </p:nvSpPr>
        <p:spPr>
          <a:xfrm>
            <a:off x="-7937" y="-7938"/>
            <a:ext cx="863601" cy="5697538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3" name="Freeform 12"/>
          <p:cNvSpPr/>
          <p:nvPr/>
        </p:nvSpPr>
        <p:spPr>
          <a:xfrm>
            <a:off x="10374317" y="3589338"/>
            <a:ext cx="1820863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14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60" y="-2323426"/>
            <a:ext cx="5639821" cy="7276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465" y="4852079"/>
            <a:ext cx="7768959" cy="1096899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HAP Legislative Advocacy </a:t>
            </a:r>
          </a:p>
          <a:p>
            <a:r>
              <a:rPr lang="en-US" dirty="0"/>
              <a:t>The Hospital and </a:t>
            </a:r>
            <a:r>
              <a:rPr lang="en-US" dirty="0" err="1"/>
              <a:t>Healthsystem</a:t>
            </a:r>
            <a:r>
              <a:rPr lang="en-US" dirty="0"/>
              <a:t> Association of Pennsylvania</a:t>
            </a:r>
          </a:p>
          <a:p>
            <a:r>
              <a:rPr lang="en-US" dirty="0"/>
              <a:t>September 14, 2016 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>
          <a:xfrm>
            <a:off x="525689" y="284083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HAP Legislative &amp; Regulatory Advocacy Webinar </a:t>
            </a:r>
          </a:p>
        </p:txBody>
      </p:sp>
    </p:spTree>
    <p:extLst>
      <p:ext uri="{BB962C8B-B14F-4D97-AF65-F5344CB8AC3E}">
        <p14:creationId xmlns:p14="http://schemas.microsoft.com/office/powerpoint/2010/main" val="1320708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57" y="-76200"/>
            <a:ext cx="6197477" cy="802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9323" y="457200"/>
            <a:ext cx="6172200" cy="2286001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78BE43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9323" y="2931459"/>
            <a:ext cx="61722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6747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5013D4-D06D-43A4-BDC8-658ACCCA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77406-D7E0-4DA2-AC81-AADCE80034A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42AACA-069A-4760-948D-E883597669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700" y="784565"/>
            <a:ext cx="4628408" cy="34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49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Title Blu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9322" y="1143000"/>
            <a:ext cx="11179277" cy="1600201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9323" y="2931459"/>
            <a:ext cx="11179276" cy="802341"/>
          </a:xfrm>
        </p:spPr>
        <p:txBody>
          <a:bodyPr/>
          <a:lstStyle>
            <a:lvl1pPr marL="0" indent="0" algn="l">
              <a:buNone/>
              <a:defRPr>
                <a:solidFill>
                  <a:srgbClr val="006747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Section Subtitle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5013D4-D06D-43A4-BDC8-658ACCCA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77406-D7E0-4DA2-AC81-AADCE80034A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15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Title Green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9322" y="1143000"/>
            <a:ext cx="11179277" cy="1600201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9323" y="2931459"/>
            <a:ext cx="11179276" cy="802341"/>
          </a:xfrm>
        </p:spPr>
        <p:txBody>
          <a:bodyPr/>
          <a:lstStyle>
            <a:lvl1pPr marL="0" indent="0" algn="l">
              <a:buNone/>
              <a:defRPr>
                <a:solidFill>
                  <a:srgbClr val="006747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Section Subtitle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5013D4-D06D-43A4-BDC8-658ACCCA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77406-D7E0-4DA2-AC81-AADCE80034A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785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Title Alternat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9323" y="1143000"/>
            <a:ext cx="7445478" cy="1600201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00B5E2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9323" y="2931459"/>
            <a:ext cx="7445477" cy="802341"/>
          </a:xfrm>
        </p:spPr>
        <p:txBody>
          <a:bodyPr/>
          <a:lstStyle>
            <a:lvl1pPr marL="0" indent="0" algn="l">
              <a:buNone/>
              <a:defRPr>
                <a:solidFill>
                  <a:srgbClr val="006747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Section Subtitle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5013D4-D06D-43A4-BDC8-658ACCCA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77406-D7E0-4DA2-AC81-AADCE80034A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53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1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D606353-FA60-4AA2-8741-2D72D1F0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Poppins Light" panose="02000000000000000000" pitchFamily="2" charset="0"/>
              </a:rPr>
              <a:t>Date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Poppins Light" panose="02000000000000000000" pitchFamily="2" charset="0"/>
              <a:ea typeface="+mn-ea"/>
              <a:cs typeface="Poppins Light" panose="02000000000000000000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3AA61C-596B-4AD7-B385-F3298D384A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072" y="1030778"/>
            <a:ext cx="6172200" cy="706583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78BE43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8F584C2-132D-4D98-871F-1A38383C8B8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072" y="1925619"/>
            <a:ext cx="6172200" cy="426883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006747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2806508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D606353-FA60-4AA2-8741-2D72D1F0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77406-D7E0-4DA2-AC81-AADCE80034A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944D8C4-E6D6-45DC-AF27-581CDF71EF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7090" y="-1338349"/>
            <a:ext cx="6172200" cy="2286001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78BE43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59D0907-F0B2-4BA3-86A0-FC5ECF9402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53271" y="3006273"/>
            <a:ext cx="2633928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6747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3239093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3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D606353-FA60-4AA2-8741-2D72D1F0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77406-D7E0-4DA2-AC81-AADCE80034A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9FED23A-E77A-4F04-8D8D-04F5BC4AFF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31978" y="-91440"/>
            <a:ext cx="6172200" cy="2286001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78BE43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284BB51-1FFA-4824-A788-5D727CFA20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31978" y="2382819"/>
            <a:ext cx="61722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6747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2783853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4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D606353-FA60-4AA2-8741-2D72D1F0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090" y="6324600"/>
            <a:ext cx="2844800" cy="3048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77406-D7E0-4DA2-AC81-AADCE80034A6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53555C"/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3555C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85319B-D599-4356-968D-1FE6F3C356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74548" y="2989646"/>
            <a:ext cx="6172200" cy="2286001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08E1809-A7AB-4162-B614-68242F1C9E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74548" y="5368781"/>
            <a:ext cx="6172200" cy="17526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8148209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1" y="1714500"/>
            <a:ext cx="10987315" cy="39052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solidFill>
                  <a:srgbClr val="53555C"/>
                </a:solidFill>
                <a:latin typeface="Poppins Light" panose="02000000000000000000" pitchFamily="2" charset="0"/>
              </a:defRPr>
            </a:lvl1pPr>
            <a:lvl2pPr marL="365760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2pPr>
            <a:lvl3pPr marL="713232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3pPr>
            <a:lvl4pPr marL="1051560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4pPr>
            <a:lvl5pPr marL="1399032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Item 1</a:t>
            </a:r>
          </a:p>
          <a:p>
            <a:pPr lvl="0"/>
            <a:r>
              <a:rPr lang="en-US" dirty="0"/>
              <a:t>Item 2</a:t>
            </a:r>
          </a:p>
          <a:p>
            <a:pPr lvl="0"/>
            <a:r>
              <a:rPr lang="en-US" dirty="0"/>
              <a:t>Item 3</a:t>
            </a:r>
          </a:p>
          <a:p>
            <a:pPr lvl="0"/>
            <a:r>
              <a:rPr lang="en-US" dirty="0"/>
              <a:t>Item 4</a:t>
            </a:r>
          </a:p>
          <a:p>
            <a:pPr lvl="0"/>
            <a:r>
              <a:rPr lang="en-US" dirty="0"/>
              <a:t>Item 5</a:t>
            </a:r>
          </a:p>
          <a:p>
            <a:pPr lvl="0"/>
            <a:r>
              <a:rPr lang="en-US" dirty="0"/>
              <a:t>Item 6</a:t>
            </a:r>
          </a:p>
          <a:p>
            <a:pPr lvl="0"/>
            <a:r>
              <a:rPr lang="en-US" dirty="0"/>
              <a:t>Item 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2" y="481161"/>
            <a:ext cx="4867275" cy="55006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8744471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84273"/>
            <a:ext cx="10987312" cy="55063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708150"/>
            <a:ext cx="10987315" cy="406241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883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1189" y="2"/>
            <a:ext cx="12189631" cy="6076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2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2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33136889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1"/>
          <a:stretch/>
        </p:blipFill>
        <p:spPr>
          <a:xfrm>
            <a:off x="1189" y="1"/>
            <a:ext cx="12189631" cy="618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2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2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18874217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M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1"/>
          <a:stretch/>
        </p:blipFill>
        <p:spPr>
          <a:xfrm>
            <a:off x="1191" y="1"/>
            <a:ext cx="12189631" cy="618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2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2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3234080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5"/>
          <a:stretch/>
        </p:blipFill>
        <p:spPr>
          <a:xfrm>
            <a:off x="1189" y="1"/>
            <a:ext cx="12189631" cy="6219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2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979EA1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2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35064115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5"/>
          <a:stretch/>
        </p:blipFill>
        <p:spPr>
          <a:xfrm>
            <a:off x="1189" y="1"/>
            <a:ext cx="12189631" cy="6219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2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2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12193330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4"/>
          <a:stretch/>
        </p:blipFill>
        <p:spPr>
          <a:xfrm>
            <a:off x="1189" y="1"/>
            <a:ext cx="12189631" cy="62007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2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2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12547619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" y="1"/>
            <a:ext cx="1218962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1225" y="2870208"/>
            <a:ext cx="8498475" cy="704461"/>
          </a:xfrm>
        </p:spPr>
        <p:txBody>
          <a:bodyPr anchor="b"/>
          <a:lstStyle>
            <a:lvl1pPr>
              <a:defRPr sz="4800">
                <a:solidFill>
                  <a:srgbClr val="77BC1F"/>
                </a:solidFill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225" y="3639228"/>
            <a:ext cx="8498475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rgbClr val="53555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2495814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gram Overview: 3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475498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Program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485" y="3108785"/>
            <a:ext cx="347472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1800"/>
            </a:lvl2pPr>
            <a:lvl3pPr>
              <a:spcBef>
                <a:spcPts val="0"/>
              </a:spcBef>
              <a:spcAft>
                <a:spcPts val="400"/>
              </a:spcAft>
              <a:defRPr sz="1800"/>
            </a:lvl3pPr>
            <a:lvl4pPr>
              <a:spcBef>
                <a:spcPts val="0"/>
              </a:spcBef>
              <a:spcAft>
                <a:spcPts val="400"/>
              </a:spcAft>
              <a:defRPr sz="1800"/>
            </a:lvl4pPr>
            <a:lvl5pPr>
              <a:spcBef>
                <a:spcPts val="0"/>
              </a:spcBef>
              <a:spcAft>
                <a:spcPts val="400"/>
              </a:spcAft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 hasCustomPrompt="1"/>
          </p:nvPr>
        </p:nvSpPr>
        <p:spPr>
          <a:xfrm>
            <a:off x="609607" y="2577646"/>
            <a:ext cx="3482975" cy="423864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6647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Short Header 1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8122192" y="3085642"/>
            <a:ext cx="347472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1800"/>
            </a:lvl2pPr>
            <a:lvl3pPr>
              <a:spcBef>
                <a:spcPts val="0"/>
              </a:spcBef>
              <a:spcAft>
                <a:spcPts val="400"/>
              </a:spcAft>
              <a:defRPr sz="1800"/>
            </a:lvl3pPr>
            <a:lvl4pPr>
              <a:spcBef>
                <a:spcPts val="0"/>
              </a:spcBef>
              <a:spcAft>
                <a:spcPts val="400"/>
              </a:spcAft>
              <a:defRPr sz="1800"/>
            </a:lvl4pPr>
            <a:lvl5pPr>
              <a:spcBef>
                <a:spcPts val="0"/>
              </a:spcBef>
              <a:spcAft>
                <a:spcPts val="400"/>
              </a:spcAft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8111313" y="2577646"/>
            <a:ext cx="3482975" cy="423864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B5E2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Short Header 3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18"/>
          </p:nvPr>
        </p:nvSpPr>
        <p:spPr>
          <a:xfrm>
            <a:off x="4398553" y="3108785"/>
            <a:ext cx="347472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1800"/>
            </a:lvl2pPr>
            <a:lvl3pPr>
              <a:spcBef>
                <a:spcPts val="0"/>
              </a:spcBef>
              <a:spcAft>
                <a:spcPts val="400"/>
              </a:spcAft>
              <a:defRPr sz="1800"/>
            </a:lvl3pPr>
            <a:lvl4pPr>
              <a:spcBef>
                <a:spcPts val="0"/>
              </a:spcBef>
              <a:spcAft>
                <a:spcPts val="400"/>
              </a:spcAft>
              <a:defRPr sz="1800"/>
            </a:lvl4pPr>
            <a:lvl5pPr>
              <a:spcBef>
                <a:spcPts val="0"/>
              </a:spcBef>
              <a:spcAft>
                <a:spcPts val="400"/>
              </a:spcAft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4387674" y="2577646"/>
            <a:ext cx="3482975" cy="423864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Short Header 2</a:t>
            </a:r>
          </a:p>
        </p:txBody>
      </p:sp>
    </p:spTree>
    <p:extLst>
      <p:ext uri="{BB962C8B-B14F-4D97-AF65-F5344CB8AC3E}">
        <p14:creationId xmlns:p14="http://schemas.microsoft.com/office/powerpoint/2010/main" val="16860690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gram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483805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Program Overview</a:t>
            </a:r>
          </a:p>
        </p:txBody>
      </p:sp>
    </p:spTree>
    <p:extLst>
      <p:ext uri="{BB962C8B-B14F-4D97-AF65-F5344CB8AC3E}">
        <p14:creationId xmlns:p14="http://schemas.microsoft.com/office/powerpoint/2010/main" val="292247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gram 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597" y="467672"/>
            <a:ext cx="10987315" cy="58804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Program History</a:t>
            </a:r>
          </a:p>
        </p:txBody>
      </p:sp>
    </p:spTree>
    <p:extLst>
      <p:ext uri="{BB962C8B-B14F-4D97-AF65-F5344CB8AC3E}">
        <p14:creationId xmlns:p14="http://schemas.microsoft.com/office/powerpoint/2010/main" val="9690316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ient Nee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1" y="469948"/>
            <a:ext cx="10987315" cy="65226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Client Needs</a:t>
            </a:r>
          </a:p>
        </p:txBody>
      </p:sp>
    </p:spTree>
    <p:extLst>
      <p:ext uri="{BB962C8B-B14F-4D97-AF65-F5344CB8AC3E}">
        <p14:creationId xmlns:p14="http://schemas.microsoft.com/office/powerpoint/2010/main" val="10967996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f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472108"/>
            <a:ext cx="10987088" cy="800205"/>
          </a:xfrm>
        </p:spPr>
        <p:txBody>
          <a:bodyPr anchor="ctr" anchorCtr="0"/>
          <a:lstStyle>
            <a:lvl1pPr marL="0" indent="0">
              <a:buNone/>
              <a:defRPr sz="44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</p:spTree>
    <p:extLst>
      <p:ext uri="{BB962C8B-B14F-4D97-AF65-F5344CB8AC3E}">
        <p14:creationId xmlns:p14="http://schemas.microsoft.com/office/powerpoint/2010/main" val="522294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yment Che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468" y="360394"/>
            <a:ext cx="10987088" cy="800205"/>
          </a:xfrm>
        </p:spPr>
        <p:txBody>
          <a:bodyPr anchor="ctr" anchorCtr="0"/>
          <a:lstStyle>
            <a:lvl1pPr marL="0" indent="0">
              <a:buNone/>
              <a:defRPr sz="44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Payments Checkup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3883" y="2090221"/>
            <a:ext cx="2657209" cy="327254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77BC1F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Type 1 Payments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09601" y="3026352"/>
            <a:ext cx="10987315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653547" y="2417763"/>
            <a:ext cx="2657476" cy="6080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Insert a short sentence</a:t>
            </a:r>
            <a:br>
              <a:rPr lang="en-US" dirty="0"/>
            </a:br>
            <a:r>
              <a:rPr lang="en-US" dirty="0"/>
              <a:t>of descriptive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53816" y="3313114"/>
            <a:ext cx="2657209" cy="327254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006647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Type 1 Payments</a:t>
            </a:r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609532" y="4249244"/>
            <a:ext cx="10987315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53483" y="3640655"/>
            <a:ext cx="2657476" cy="6080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Insert a short sentence</a:t>
            </a:r>
            <a:br>
              <a:rPr lang="en-US" dirty="0"/>
            </a:br>
            <a:r>
              <a:rPr lang="en-US" dirty="0"/>
              <a:t>of descriptive text here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653747" y="4536004"/>
            <a:ext cx="2657209" cy="327254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00B5E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Type 1 Payments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609468" y="5472135"/>
            <a:ext cx="10987315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53414" y="4863546"/>
            <a:ext cx="2657476" cy="6080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Insert a short sentence</a:t>
            </a:r>
            <a:br>
              <a:rPr lang="en-US" dirty="0"/>
            </a:br>
            <a:r>
              <a:rPr lang="en-US" dirty="0"/>
              <a:t>of descriptive text here</a:t>
            </a:r>
          </a:p>
        </p:txBody>
      </p:sp>
    </p:spTree>
    <p:extLst>
      <p:ext uri="{BB962C8B-B14F-4D97-AF65-F5344CB8AC3E}">
        <p14:creationId xmlns:p14="http://schemas.microsoft.com/office/powerpoint/2010/main" val="21340441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umn-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714" y="479422"/>
            <a:ext cx="10987088" cy="800205"/>
          </a:xfrm>
        </p:spPr>
        <p:txBody>
          <a:bodyPr anchor="ctr" anchorCtr="0"/>
          <a:lstStyle>
            <a:lvl1pPr marL="0" indent="0">
              <a:buNone/>
              <a:defRPr sz="44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9602" y="2292351"/>
            <a:ext cx="5194300" cy="376555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402390" y="2292351"/>
            <a:ext cx="5194300" cy="376555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2" y="1755779"/>
            <a:ext cx="5194300" cy="450977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6647"/>
                </a:solidFill>
              </a:defRPr>
            </a:lvl1pPr>
            <a:lvl2pPr marL="457200" indent="0">
              <a:buNone/>
              <a:defRPr b="1">
                <a:solidFill>
                  <a:srgbClr val="77BC1F"/>
                </a:solidFill>
              </a:defRPr>
            </a:lvl2pPr>
            <a:lvl3pPr marL="914400" indent="0">
              <a:buNone/>
              <a:defRPr b="1">
                <a:solidFill>
                  <a:srgbClr val="77BC1F"/>
                </a:solidFill>
              </a:defRPr>
            </a:lvl3pPr>
            <a:lvl4pPr marL="1371600" indent="0">
              <a:buNone/>
              <a:defRPr b="1">
                <a:solidFill>
                  <a:srgbClr val="77BC1F"/>
                </a:solidFill>
              </a:defRPr>
            </a:lvl4pPr>
            <a:lvl5pPr marL="1828800" indent="0">
              <a:buNone/>
              <a:defRPr b="1"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Type Short Subhead Here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402390" y="1755779"/>
            <a:ext cx="5194300" cy="450977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6647"/>
                </a:solidFill>
              </a:defRPr>
            </a:lvl1pPr>
            <a:lvl2pPr marL="457200" indent="0">
              <a:buNone/>
              <a:defRPr b="1">
                <a:solidFill>
                  <a:srgbClr val="77BC1F"/>
                </a:solidFill>
              </a:defRPr>
            </a:lvl2pPr>
            <a:lvl3pPr marL="914400" indent="0">
              <a:buNone/>
              <a:defRPr b="1">
                <a:solidFill>
                  <a:srgbClr val="77BC1F"/>
                </a:solidFill>
              </a:defRPr>
            </a:lvl3pPr>
            <a:lvl4pPr marL="1371600" indent="0">
              <a:buNone/>
              <a:defRPr b="1">
                <a:solidFill>
                  <a:srgbClr val="77BC1F"/>
                </a:solidFill>
              </a:defRPr>
            </a:lvl4pPr>
            <a:lvl5pPr marL="1828800" indent="0">
              <a:buNone/>
              <a:defRPr b="1"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Type Short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17329029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Segment-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2" y="468958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2" y="1981200"/>
            <a:ext cx="3714751" cy="569602"/>
          </a:xfrm>
        </p:spPr>
        <p:txBody>
          <a:bodyPr anchor="b" anchorCtr="0"/>
          <a:lstStyle>
            <a:lvl1pPr marL="0" indent="0" algn="r">
              <a:buNone/>
              <a:defRPr sz="2200" b="1">
                <a:solidFill>
                  <a:srgbClr val="77BC1F"/>
                </a:solidFill>
              </a:defRPr>
            </a:lvl1pPr>
          </a:lstStyle>
          <a:p>
            <a:pPr lvl="0"/>
            <a:r>
              <a:rPr lang="en-US" dirty="0"/>
              <a:t>Strategy 01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2" y="2611629"/>
            <a:ext cx="3714751" cy="1123319"/>
          </a:xfrm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2" y="4087368"/>
            <a:ext cx="3714751" cy="578262"/>
          </a:xfrm>
        </p:spPr>
        <p:txBody>
          <a:bodyPr anchor="b" anchorCtr="0"/>
          <a:lstStyle>
            <a:lvl1pPr marL="0" indent="0" algn="r">
              <a:buNone/>
              <a:defRPr sz="2200" b="1">
                <a:solidFill>
                  <a:srgbClr val="979EA1"/>
                </a:solidFill>
              </a:defRPr>
            </a:lvl1pPr>
          </a:lstStyle>
          <a:p>
            <a:pPr lvl="0"/>
            <a:r>
              <a:rPr lang="en-US" dirty="0"/>
              <a:t>Strategy 02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2" y="4726453"/>
            <a:ext cx="3714751" cy="1151616"/>
          </a:xfrm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7867653" y="1932432"/>
            <a:ext cx="3702559" cy="569602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6647"/>
                </a:solidFill>
              </a:defRPr>
            </a:lvl1pPr>
          </a:lstStyle>
          <a:p>
            <a:pPr lvl="0"/>
            <a:r>
              <a:rPr lang="en-US" dirty="0"/>
              <a:t>Strategy 03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7867653" y="2562860"/>
            <a:ext cx="3702559" cy="1123319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867653" y="4038601"/>
            <a:ext cx="3702559" cy="578262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B5E2"/>
                </a:solidFill>
              </a:defRPr>
            </a:lvl1pPr>
          </a:lstStyle>
          <a:p>
            <a:pPr lvl="0"/>
            <a:r>
              <a:rPr lang="en-US" dirty="0"/>
              <a:t>Strategy 04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7867653" y="4677686"/>
            <a:ext cx="3702559" cy="115161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4463982" y="2254384"/>
            <a:ext cx="3241305" cy="3251066"/>
            <a:chOff x="4445794" y="2242036"/>
            <a:chExt cx="2985293" cy="2994283"/>
          </a:xfrm>
        </p:grpSpPr>
        <p:pic>
          <p:nvPicPr>
            <p:cNvPr id="2" name="Graphic 1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45794" y="2242036"/>
              <a:ext cx="1657350" cy="1476375"/>
            </a:xfrm>
            <a:prstGeom prst="rect">
              <a:avLst/>
            </a:prstGeom>
          </p:spPr>
        </p:pic>
        <p:pic>
          <p:nvPicPr>
            <p:cNvPr id="6" name="Graphic 5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54712" y="2249606"/>
              <a:ext cx="1476375" cy="1657350"/>
            </a:xfrm>
            <a:prstGeom prst="rect">
              <a:avLst/>
            </a:prstGeom>
          </p:spPr>
        </p:pic>
        <p:pic>
          <p:nvPicPr>
            <p:cNvPr id="22" name="Graphic 21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73737" y="3759944"/>
              <a:ext cx="1657350" cy="1476375"/>
            </a:xfrm>
            <a:prstGeom prst="rect">
              <a:avLst/>
            </a:prstGeom>
          </p:spPr>
        </p:pic>
        <p:pic>
          <p:nvPicPr>
            <p:cNvPr id="23" name="Graphic 22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45794" y="3565146"/>
              <a:ext cx="1476375" cy="1657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06750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Segment-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438859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5210661" y="2111560"/>
            <a:ext cx="5933131" cy="354922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77BC1F"/>
                </a:solidFill>
              </a:defRPr>
            </a:lvl1pPr>
          </a:lstStyle>
          <a:p>
            <a:pPr lvl="0"/>
            <a:r>
              <a:rPr lang="en-US" dirty="0"/>
              <a:t>Insert Header 01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5210661" y="2524257"/>
            <a:ext cx="5933131" cy="656704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text to describe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grpSp>
        <p:nvGrpSpPr>
          <p:cNvPr id="26" name="Group 25"/>
          <p:cNvGrpSpPr/>
          <p:nvPr/>
        </p:nvGrpSpPr>
        <p:grpSpPr>
          <a:xfrm flipH="1">
            <a:off x="1008650" y="2111565"/>
            <a:ext cx="3801177" cy="3811101"/>
            <a:chOff x="4375944" y="2384936"/>
            <a:chExt cx="3446970" cy="3459616"/>
          </a:xfrm>
        </p:grpSpPr>
        <p:pic>
          <p:nvPicPr>
            <p:cNvPr id="23" name="Graphic 22"/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5944" y="3215652"/>
              <a:ext cx="1714500" cy="2628900"/>
            </a:xfrm>
            <a:prstGeom prst="rect">
              <a:avLst/>
            </a:prstGeom>
          </p:spPr>
        </p:pic>
        <p:pic>
          <p:nvPicPr>
            <p:cNvPr id="24" name="Graphic 23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21753" y="2384936"/>
              <a:ext cx="2943225" cy="1190625"/>
            </a:xfrm>
            <a:prstGeom prst="rect">
              <a:avLst/>
            </a:prstGeom>
          </p:spPr>
        </p:pic>
        <p:pic>
          <p:nvPicPr>
            <p:cNvPr id="25" name="Graphic 24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98864" y="3272802"/>
              <a:ext cx="1924050" cy="2571750"/>
            </a:xfrm>
            <a:prstGeom prst="rect">
              <a:avLst/>
            </a:prstGeom>
          </p:spPr>
        </p:pic>
      </p:grpSp>
      <p:sp>
        <p:nvSpPr>
          <p:cNvPr id="27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5210661" y="3469217"/>
            <a:ext cx="5933131" cy="367486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6647"/>
                </a:solidFill>
              </a:defRPr>
            </a:lvl1pPr>
          </a:lstStyle>
          <a:p>
            <a:pPr lvl="0"/>
            <a:r>
              <a:rPr lang="en-US" dirty="0"/>
              <a:t>Insert Header 02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5210661" y="3894478"/>
            <a:ext cx="5933131" cy="656704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text to describe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5210661" y="4857753"/>
            <a:ext cx="5933131" cy="341909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B5E2"/>
                </a:solidFill>
              </a:defRPr>
            </a:lvl1pPr>
          </a:lstStyle>
          <a:p>
            <a:pPr lvl="0"/>
            <a:r>
              <a:rPr lang="en-US" dirty="0"/>
              <a:t>Insert Header 03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210661" y="5257434"/>
            <a:ext cx="5933131" cy="656704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text to describe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4" hasCustomPrompt="1"/>
          </p:nvPr>
        </p:nvSpPr>
        <p:spPr>
          <a:xfrm rot="15727631">
            <a:off x="1412840" y="2565591"/>
            <a:ext cx="2893465" cy="2926229"/>
          </a:xfrm>
        </p:spPr>
        <p:txBody>
          <a:bodyPr>
            <a:prstTxWarp prst="textCircle">
              <a:avLst>
                <a:gd name="adj" fmla="val 18328259"/>
              </a:avLst>
            </a:prstTxWarp>
          </a:bodyPr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  Header01</a:t>
            </a:r>
          </a:p>
        </p:txBody>
      </p:sp>
      <p:sp>
        <p:nvSpPr>
          <p:cNvPr id="36" name="Content Placeholder 33"/>
          <p:cNvSpPr>
            <a:spLocks noGrp="1"/>
          </p:cNvSpPr>
          <p:nvPr>
            <p:ph sz="quarter" idx="25" hasCustomPrompt="1"/>
          </p:nvPr>
        </p:nvSpPr>
        <p:spPr>
          <a:xfrm rot="1424131">
            <a:off x="1452122" y="2531626"/>
            <a:ext cx="2893465" cy="2926230"/>
          </a:xfrm>
        </p:spPr>
        <p:txBody>
          <a:bodyPr>
            <a:prstTxWarp prst="textCircle">
              <a:avLst>
                <a:gd name="adj" fmla="val 18328259"/>
              </a:avLst>
            </a:prstTxWarp>
          </a:bodyPr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  Header03</a:t>
            </a:r>
          </a:p>
        </p:txBody>
      </p:sp>
      <p:sp>
        <p:nvSpPr>
          <p:cNvPr id="37" name="Content Placeholder 33"/>
          <p:cNvSpPr>
            <a:spLocks noGrp="1"/>
          </p:cNvSpPr>
          <p:nvPr>
            <p:ph sz="quarter" idx="26" hasCustomPrompt="1"/>
          </p:nvPr>
        </p:nvSpPr>
        <p:spPr>
          <a:xfrm rot="8351213">
            <a:off x="1486182" y="2575698"/>
            <a:ext cx="2893465" cy="2926230"/>
          </a:xfrm>
        </p:spPr>
        <p:txBody>
          <a:bodyPr>
            <a:prstTxWarp prst="textCircle">
              <a:avLst>
                <a:gd name="adj" fmla="val 18328259"/>
              </a:avLst>
            </a:prstTxWarp>
          </a:bodyPr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  Header02</a:t>
            </a:r>
          </a:p>
        </p:txBody>
      </p:sp>
    </p:spTree>
    <p:extLst>
      <p:ext uri="{BB962C8B-B14F-4D97-AF65-F5344CB8AC3E}">
        <p14:creationId xmlns:p14="http://schemas.microsoft.com/office/powerpoint/2010/main" val="25171693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488734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9600" y="2344964"/>
            <a:ext cx="6047232" cy="3714524"/>
          </a:xfrm>
        </p:spPr>
        <p:txBody>
          <a:bodyPr/>
          <a:lstStyle>
            <a:lvl1pPr>
              <a:lnSpc>
                <a:spcPct val="100000"/>
              </a:lnSpc>
              <a:spcAft>
                <a:spcPts val="400"/>
              </a:spcAft>
              <a:defRPr sz="2000"/>
            </a:lvl1pPr>
            <a:lvl2pPr>
              <a:lnSpc>
                <a:spcPct val="100000"/>
              </a:lnSpc>
              <a:spcAft>
                <a:spcPts val="400"/>
              </a:spcAft>
              <a:defRPr sz="1800"/>
            </a:lvl2pPr>
            <a:lvl3pPr>
              <a:lnSpc>
                <a:spcPct val="100000"/>
              </a:lnSpc>
              <a:spcAft>
                <a:spcPts val="400"/>
              </a:spcAft>
              <a:defRPr sz="1800"/>
            </a:lvl3pPr>
            <a:lvl4pPr>
              <a:lnSpc>
                <a:spcPct val="100000"/>
              </a:lnSpc>
              <a:spcAft>
                <a:spcPts val="400"/>
              </a:spcAft>
              <a:defRPr sz="1800"/>
            </a:lvl4pPr>
            <a:lvl5pPr>
              <a:lnSpc>
                <a:spcPct val="100000"/>
              </a:lnSpc>
              <a:spcAft>
                <a:spcPts val="400"/>
              </a:spcAft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2" y="1905003"/>
            <a:ext cx="6046788" cy="349377"/>
          </a:xfrm>
        </p:spPr>
        <p:txBody>
          <a:bodyPr anchor="b" anchorCtr="0"/>
          <a:lstStyle>
            <a:lvl1pPr marL="0" indent="0">
              <a:buNone/>
              <a:defRPr sz="2400" b="1">
                <a:solidFill>
                  <a:srgbClr val="77BC1F"/>
                </a:solidFill>
              </a:defRPr>
            </a:lvl1pPr>
            <a:lvl2pPr marL="457200" indent="0">
              <a:buNone/>
              <a:defRPr b="1">
                <a:solidFill>
                  <a:srgbClr val="77BC1F"/>
                </a:solidFill>
              </a:defRPr>
            </a:lvl2pPr>
            <a:lvl3pPr marL="914400" indent="0">
              <a:buNone/>
              <a:defRPr b="1">
                <a:solidFill>
                  <a:srgbClr val="77BC1F"/>
                </a:solidFill>
              </a:defRPr>
            </a:lvl3pPr>
            <a:lvl4pPr marL="1371600" indent="0">
              <a:buNone/>
              <a:defRPr b="1">
                <a:solidFill>
                  <a:srgbClr val="77BC1F"/>
                </a:solidFill>
              </a:defRPr>
            </a:lvl4pPr>
            <a:lvl5pPr marL="1828800" indent="0">
              <a:buNone/>
              <a:defRPr b="1"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Type Short Subhead Here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6937373" y="1905000"/>
            <a:ext cx="4659315" cy="41544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979EA1"/>
                </a:solidFill>
              </a:defRPr>
            </a:lvl1pPr>
          </a:lstStyle>
          <a:p>
            <a:pPr lvl="0"/>
            <a:r>
              <a:rPr lang="en-US" dirty="0"/>
              <a:t>Insert chart or picture or other content here</a:t>
            </a:r>
          </a:p>
        </p:txBody>
      </p:sp>
    </p:spTree>
    <p:extLst>
      <p:ext uri="{BB962C8B-B14F-4D97-AF65-F5344CB8AC3E}">
        <p14:creationId xmlns:p14="http://schemas.microsoft.com/office/powerpoint/2010/main" val="16783143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oals/Next Steps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9100" y="3108785"/>
            <a:ext cx="254000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 hasCustomPrompt="1"/>
          </p:nvPr>
        </p:nvSpPr>
        <p:spPr>
          <a:xfrm>
            <a:off x="1689236" y="2019300"/>
            <a:ext cx="2537035" cy="982210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sz="2200" b="1">
                <a:solidFill>
                  <a:srgbClr val="006647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Insert Program Header 1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6"/>
          </p:nvPr>
        </p:nvSpPr>
        <p:spPr>
          <a:xfrm>
            <a:off x="9133334" y="3156742"/>
            <a:ext cx="246358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9133577" y="2067258"/>
            <a:ext cx="2460707" cy="982210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sz="2200" b="1">
                <a:solidFill>
                  <a:srgbClr val="00B5E2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Insert Program Header 1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18"/>
          </p:nvPr>
        </p:nvSpPr>
        <p:spPr>
          <a:xfrm>
            <a:off x="5463034" y="3156742"/>
            <a:ext cx="2474468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5463169" y="2067258"/>
            <a:ext cx="2471579" cy="982210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sz="2200" b="1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Insert Program Header 1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592335"/>
            <a:ext cx="10987312" cy="550636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9810064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oals/Next Steps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7872" y="3319951"/>
            <a:ext cx="2540000" cy="2862206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 hasCustomPrompt="1"/>
          </p:nvPr>
        </p:nvSpPr>
        <p:spPr>
          <a:xfrm>
            <a:off x="617872" y="2558362"/>
            <a:ext cx="2537035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006647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1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6328799" y="3319957"/>
            <a:ext cx="2463580" cy="288559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sp>
        <p:nvSpPr>
          <p:cNvPr id="35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6331672" y="2558362"/>
            <a:ext cx="2460707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979EA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3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18" hasCustomPrompt="1"/>
          </p:nvPr>
        </p:nvSpPr>
        <p:spPr>
          <a:xfrm>
            <a:off x="3516711" y="3319952"/>
            <a:ext cx="2474468" cy="2885598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3519601" y="2558362"/>
            <a:ext cx="2471579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2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20" hasCustomPrompt="1"/>
          </p:nvPr>
        </p:nvSpPr>
        <p:spPr>
          <a:xfrm>
            <a:off x="9130703" y="3319957"/>
            <a:ext cx="2463580" cy="288559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/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sp>
        <p:nvSpPr>
          <p:cNvPr id="25" name="Content Placeholder 14"/>
          <p:cNvSpPr>
            <a:spLocks noGrp="1"/>
          </p:cNvSpPr>
          <p:nvPr>
            <p:ph sz="quarter" idx="21" hasCustomPrompt="1"/>
          </p:nvPr>
        </p:nvSpPr>
        <p:spPr>
          <a:xfrm>
            <a:off x="9133577" y="2558362"/>
            <a:ext cx="2460707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00B5E2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3</a:t>
            </a:r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559087"/>
            <a:ext cx="10987312" cy="550636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419968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oals: 4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575711"/>
            <a:ext cx="10987312" cy="550636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Goals Header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7" hasCustomPrompt="1"/>
          </p:nvPr>
        </p:nvSpPr>
        <p:spPr>
          <a:xfrm>
            <a:off x="703263" y="3518208"/>
            <a:ext cx="2435404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/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23" name="Content Placeholder 21"/>
          <p:cNvSpPr>
            <a:spLocks noGrp="1"/>
          </p:cNvSpPr>
          <p:nvPr>
            <p:ph sz="quarter" idx="18" hasCustomPrompt="1"/>
          </p:nvPr>
        </p:nvSpPr>
        <p:spPr>
          <a:xfrm>
            <a:off x="3483242" y="3518208"/>
            <a:ext cx="2357964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/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25" name="Content Placeholder 21"/>
          <p:cNvSpPr>
            <a:spLocks noGrp="1"/>
          </p:cNvSpPr>
          <p:nvPr>
            <p:ph sz="quarter" idx="19" hasCustomPrompt="1"/>
          </p:nvPr>
        </p:nvSpPr>
        <p:spPr>
          <a:xfrm>
            <a:off x="6185778" y="3516122"/>
            <a:ext cx="2362073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/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26" name="Content Placeholder 21"/>
          <p:cNvSpPr>
            <a:spLocks noGrp="1"/>
          </p:cNvSpPr>
          <p:nvPr>
            <p:ph sz="quarter" idx="20" hasCustomPrompt="1"/>
          </p:nvPr>
        </p:nvSpPr>
        <p:spPr>
          <a:xfrm>
            <a:off x="8892421" y="3516122"/>
            <a:ext cx="2431091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/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1" hasCustomPrompt="1"/>
          </p:nvPr>
        </p:nvSpPr>
        <p:spPr>
          <a:xfrm>
            <a:off x="806455" y="1934394"/>
            <a:ext cx="2070143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sz="quarter" idx="22" hasCustomPrompt="1"/>
          </p:nvPr>
        </p:nvSpPr>
        <p:spPr>
          <a:xfrm>
            <a:off x="3852133" y="1918887"/>
            <a:ext cx="2038400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quarter" idx="23" hasCustomPrompt="1"/>
          </p:nvPr>
        </p:nvSpPr>
        <p:spPr>
          <a:xfrm>
            <a:off x="6604001" y="1918887"/>
            <a:ext cx="2024091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  <p:sp>
        <p:nvSpPr>
          <p:cNvPr id="33" name="Content Placeholder 5"/>
          <p:cNvSpPr>
            <a:spLocks noGrp="1"/>
          </p:cNvSpPr>
          <p:nvPr>
            <p:ph sz="quarter" idx="24" hasCustomPrompt="1"/>
          </p:nvPr>
        </p:nvSpPr>
        <p:spPr>
          <a:xfrm>
            <a:off x="9285111" y="1918887"/>
            <a:ext cx="2038400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</p:spTree>
    <p:extLst>
      <p:ext uri="{BB962C8B-B14F-4D97-AF65-F5344CB8AC3E}">
        <p14:creationId xmlns:p14="http://schemas.microsoft.com/office/powerpoint/2010/main" val="21843146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-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575711"/>
            <a:ext cx="10987312" cy="550636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Insert Header Here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46100" y="1901953"/>
            <a:ext cx="1860043" cy="522644"/>
          </a:xfrm>
        </p:spPr>
        <p:txBody>
          <a:bodyPr anchor="b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5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668969" y="1901953"/>
            <a:ext cx="1860043" cy="522644"/>
          </a:xfrm>
        </p:spPr>
        <p:txBody>
          <a:bodyPr anchor="b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6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767453" y="1893477"/>
            <a:ext cx="1860043" cy="522644"/>
          </a:xfrm>
        </p:spPr>
        <p:txBody>
          <a:bodyPr anchor="b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9931081" y="1881054"/>
            <a:ext cx="1860043" cy="522644"/>
          </a:xfrm>
        </p:spPr>
        <p:txBody>
          <a:bodyPr anchor="b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9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1375488" y="2688528"/>
            <a:ext cx="1860043" cy="522644"/>
          </a:xfrm>
        </p:spPr>
        <p:txBody>
          <a:bodyPr anchor="b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4498357" y="2688528"/>
            <a:ext cx="1860043" cy="522644"/>
          </a:xfrm>
        </p:spPr>
        <p:txBody>
          <a:bodyPr anchor="b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7596841" y="2680050"/>
            <a:ext cx="1860043" cy="522644"/>
          </a:xfrm>
        </p:spPr>
        <p:txBody>
          <a:bodyPr anchor="b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5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2954973" y="4664635"/>
            <a:ext cx="1860043" cy="522644"/>
          </a:xfrm>
        </p:spPr>
        <p:txBody>
          <a:bodyPr anchor="t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6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6053456" y="4656158"/>
            <a:ext cx="1860043" cy="522644"/>
          </a:xfrm>
        </p:spPr>
        <p:txBody>
          <a:bodyPr anchor="t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7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9217085" y="4643737"/>
            <a:ext cx="1860043" cy="522644"/>
          </a:xfrm>
        </p:spPr>
        <p:txBody>
          <a:bodyPr anchor="t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8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2126496" y="5438070"/>
            <a:ext cx="1860043" cy="522644"/>
          </a:xfrm>
        </p:spPr>
        <p:txBody>
          <a:bodyPr anchor="t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9" name="Text Placeholder 11"/>
          <p:cNvSpPr>
            <a:spLocks noGrp="1"/>
          </p:cNvSpPr>
          <p:nvPr>
            <p:ph type="body" sz="quarter" idx="25" hasCustomPrompt="1"/>
          </p:nvPr>
        </p:nvSpPr>
        <p:spPr>
          <a:xfrm>
            <a:off x="5249364" y="5438070"/>
            <a:ext cx="1860043" cy="522644"/>
          </a:xfrm>
        </p:spPr>
        <p:txBody>
          <a:bodyPr anchor="t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60" name="Text Placeholder 11"/>
          <p:cNvSpPr>
            <a:spLocks noGrp="1"/>
          </p:cNvSpPr>
          <p:nvPr>
            <p:ph type="body" sz="quarter" idx="26" hasCustomPrompt="1"/>
          </p:nvPr>
        </p:nvSpPr>
        <p:spPr>
          <a:xfrm>
            <a:off x="8347845" y="5429593"/>
            <a:ext cx="1860043" cy="522644"/>
          </a:xfrm>
        </p:spPr>
        <p:txBody>
          <a:bodyPr anchor="t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65" name="Text Placeholder 11"/>
          <p:cNvSpPr>
            <a:spLocks noGrp="1"/>
          </p:cNvSpPr>
          <p:nvPr>
            <p:ph type="body" sz="quarter" idx="27" hasCustomPrompt="1"/>
          </p:nvPr>
        </p:nvSpPr>
        <p:spPr>
          <a:xfrm>
            <a:off x="551245" y="4666332"/>
            <a:ext cx="1860043" cy="522644"/>
          </a:xfrm>
        </p:spPr>
        <p:txBody>
          <a:bodyPr anchor="t" anchorCtr="0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</p:spTree>
    <p:extLst>
      <p:ext uri="{BB962C8B-B14F-4D97-AF65-F5344CB8AC3E}">
        <p14:creationId xmlns:p14="http://schemas.microsoft.com/office/powerpoint/2010/main" val="26424178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-Pr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480421"/>
            <a:ext cx="10987088" cy="800205"/>
          </a:xfrm>
        </p:spPr>
        <p:txBody>
          <a:bodyPr anchor="ctr" anchorCtr="0"/>
          <a:lstStyle>
            <a:lvl1pPr marL="0" indent="0">
              <a:buNone/>
              <a:defRPr sz="44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Timeline Title</a:t>
            </a:r>
          </a:p>
        </p:txBody>
      </p:sp>
      <p:cxnSp>
        <p:nvCxnSpPr>
          <p:cNvPr id="36" name="Straight Connector 35"/>
          <p:cNvCxnSpPr>
            <a:cxnSpLocks/>
          </p:cNvCxnSpPr>
          <p:nvPr/>
        </p:nvCxnSpPr>
        <p:spPr>
          <a:xfrm>
            <a:off x="609600" y="5770539"/>
            <a:ext cx="11019967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15277" y="4476695"/>
            <a:ext cx="588623" cy="6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+mn-cs"/>
              </a:rPr>
              <a:t>2018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787632" y="2885965"/>
            <a:ext cx="1819275" cy="421387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77BC1F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787632" y="3372206"/>
            <a:ext cx="1819275" cy="1152170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79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2990052" y="2046209"/>
            <a:ext cx="1819275" cy="430827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006647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2</a:t>
            </a:r>
          </a:p>
        </p:txBody>
      </p:sp>
      <p:sp>
        <p:nvSpPr>
          <p:cNvPr id="80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2990052" y="2541891"/>
            <a:ext cx="1819275" cy="120246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1" name="Text Placeholder 75"/>
          <p:cNvSpPr>
            <a:spLocks noGrp="1"/>
          </p:cNvSpPr>
          <p:nvPr>
            <p:ph type="body" sz="quarter" idx="18" hasCustomPrompt="1"/>
          </p:nvPr>
        </p:nvSpPr>
        <p:spPr>
          <a:xfrm>
            <a:off x="5192469" y="2671689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979EA1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3</a:t>
            </a:r>
          </a:p>
        </p:txBody>
      </p:sp>
      <p:sp>
        <p:nvSpPr>
          <p:cNvPr id="82" name="Text Placeholder 77"/>
          <p:cNvSpPr>
            <a:spLocks noGrp="1"/>
          </p:cNvSpPr>
          <p:nvPr>
            <p:ph type="body" sz="quarter" idx="19" hasCustomPrompt="1"/>
          </p:nvPr>
        </p:nvSpPr>
        <p:spPr>
          <a:xfrm>
            <a:off x="5192469" y="3183418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3" name="Text Placeholder 75"/>
          <p:cNvSpPr>
            <a:spLocks noGrp="1"/>
          </p:cNvSpPr>
          <p:nvPr>
            <p:ph type="body" sz="quarter" idx="20" hasCustomPrompt="1"/>
          </p:nvPr>
        </p:nvSpPr>
        <p:spPr>
          <a:xfrm>
            <a:off x="7402797" y="2025690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FFCF0B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4</a:t>
            </a:r>
          </a:p>
        </p:txBody>
      </p:sp>
      <p:sp>
        <p:nvSpPr>
          <p:cNvPr id="84" name="Text Placeholder 77"/>
          <p:cNvSpPr>
            <a:spLocks noGrp="1"/>
          </p:cNvSpPr>
          <p:nvPr>
            <p:ph type="body" sz="quarter" idx="21" hasCustomPrompt="1"/>
          </p:nvPr>
        </p:nvSpPr>
        <p:spPr>
          <a:xfrm>
            <a:off x="7402797" y="2537420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5" name="Text Placeholder 75"/>
          <p:cNvSpPr>
            <a:spLocks noGrp="1"/>
          </p:cNvSpPr>
          <p:nvPr>
            <p:ph type="body" sz="quarter" idx="22" hasCustomPrompt="1"/>
          </p:nvPr>
        </p:nvSpPr>
        <p:spPr>
          <a:xfrm>
            <a:off x="9596697" y="2688660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00B5E2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5</a:t>
            </a:r>
          </a:p>
        </p:txBody>
      </p:sp>
      <p:sp>
        <p:nvSpPr>
          <p:cNvPr id="86" name="Text Placeholder 77"/>
          <p:cNvSpPr>
            <a:spLocks noGrp="1"/>
          </p:cNvSpPr>
          <p:nvPr>
            <p:ph type="body" sz="quarter" idx="23" hasCustomPrompt="1"/>
          </p:nvPr>
        </p:nvSpPr>
        <p:spPr>
          <a:xfrm>
            <a:off x="9596697" y="3200390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</p:spTree>
    <p:extLst>
      <p:ext uri="{BB962C8B-B14F-4D97-AF65-F5344CB8AC3E}">
        <p14:creationId xmlns:p14="http://schemas.microsoft.com/office/powerpoint/2010/main" val="36854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505356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Timeline Title</a:t>
            </a:r>
          </a:p>
        </p:txBody>
      </p:sp>
      <p:cxnSp>
        <p:nvCxnSpPr>
          <p:cNvPr id="36" name="Straight Connector 35"/>
          <p:cNvCxnSpPr>
            <a:cxnSpLocks/>
          </p:cNvCxnSpPr>
          <p:nvPr/>
        </p:nvCxnSpPr>
        <p:spPr>
          <a:xfrm>
            <a:off x="609600" y="5770539"/>
            <a:ext cx="11019967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15277" y="4476695"/>
            <a:ext cx="588623" cy="6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+mn-cs"/>
              </a:rPr>
              <a:t>2018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994058" y="2885965"/>
            <a:ext cx="1536649" cy="42138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77BC1F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994056" y="3372206"/>
            <a:ext cx="1650955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79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3264133" y="2036375"/>
            <a:ext cx="1488043" cy="43082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6647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2</a:t>
            </a:r>
          </a:p>
        </p:txBody>
      </p:sp>
      <p:sp>
        <p:nvSpPr>
          <p:cNvPr id="81" name="Text Placeholder 75"/>
          <p:cNvSpPr>
            <a:spLocks noGrp="1"/>
          </p:cNvSpPr>
          <p:nvPr>
            <p:ph type="body" sz="quarter" idx="18" hasCustomPrompt="1"/>
          </p:nvPr>
        </p:nvSpPr>
        <p:spPr>
          <a:xfrm>
            <a:off x="5440009" y="2701184"/>
            <a:ext cx="1476183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979EA1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3</a:t>
            </a:r>
          </a:p>
        </p:txBody>
      </p:sp>
      <p:sp>
        <p:nvSpPr>
          <p:cNvPr id="83" name="Text Placeholder 75"/>
          <p:cNvSpPr>
            <a:spLocks noGrp="1"/>
          </p:cNvSpPr>
          <p:nvPr>
            <p:ph type="body" sz="quarter" idx="20" hasCustomPrompt="1"/>
          </p:nvPr>
        </p:nvSpPr>
        <p:spPr>
          <a:xfrm>
            <a:off x="7641370" y="2055493"/>
            <a:ext cx="1406796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FFCF0B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4</a:t>
            </a:r>
          </a:p>
        </p:txBody>
      </p:sp>
      <p:sp>
        <p:nvSpPr>
          <p:cNvPr id="85" name="Text Placeholder 75"/>
          <p:cNvSpPr>
            <a:spLocks noGrp="1"/>
          </p:cNvSpPr>
          <p:nvPr>
            <p:ph type="body" sz="quarter" idx="22" hasCustomPrompt="1"/>
          </p:nvPr>
        </p:nvSpPr>
        <p:spPr>
          <a:xfrm>
            <a:off x="9824272" y="2707710"/>
            <a:ext cx="1534549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B5E2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5</a:t>
            </a:r>
          </a:p>
        </p:txBody>
      </p:sp>
      <p:sp>
        <p:nvSpPr>
          <p:cNvPr id="57" name="Text Placeholder 77"/>
          <p:cNvSpPr>
            <a:spLocks noGrp="1"/>
          </p:cNvSpPr>
          <p:nvPr>
            <p:ph type="body" sz="quarter" idx="24" hasCustomPrompt="1"/>
          </p:nvPr>
        </p:nvSpPr>
        <p:spPr>
          <a:xfrm>
            <a:off x="3272331" y="2521880"/>
            <a:ext cx="1531116" cy="1212649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58" name="Text Placeholder 77"/>
          <p:cNvSpPr>
            <a:spLocks noGrp="1"/>
          </p:cNvSpPr>
          <p:nvPr>
            <p:ph type="body" sz="quarter" idx="25" hasCustomPrompt="1"/>
          </p:nvPr>
        </p:nvSpPr>
        <p:spPr>
          <a:xfrm>
            <a:off x="5440006" y="3209315"/>
            <a:ext cx="1617359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59" name="Text Placeholder 77"/>
          <p:cNvSpPr>
            <a:spLocks noGrp="1"/>
          </p:cNvSpPr>
          <p:nvPr>
            <p:ph type="body" sz="quarter" idx="26" hasCustomPrompt="1"/>
          </p:nvPr>
        </p:nvSpPr>
        <p:spPr>
          <a:xfrm>
            <a:off x="7648017" y="2563866"/>
            <a:ext cx="1615611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60" name="Text Placeholder 77"/>
          <p:cNvSpPr>
            <a:spLocks noGrp="1"/>
          </p:cNvSpPr>
          <p:nvPr>
            <p:ph type="body" sz="quarter" idx="27" hasCustomPrompt="1"/>
          </p:nvPr>
        </p:nvSpPr>
        <p:spPr>
          <a:xfrm>
            <a:off x="9824269" y="3214876"/>
            <a:ext cx="1627675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24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/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380666"/>
            <a:ext cx="10987088" cy="800205"/>
          </a:xfrm>
        </p:spPr>
        <p:txBody>
          <a:bodyPr anchor="ctr" anchorCtr="0"/>
          <a:lstStyle>
            <a:lvl1pPr marL="0" indent="0">
              <a:buNone/>
              <a:defRPr sz="44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History/Timeline Title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21391" y="1978605"/>
            <a:ext cx="2558260" cy="460743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77BC1F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21389" y="2533692"/>
            <a:ext cx="2558259" cy="1101363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/>
        </p:nvCxnSpPr>
        <p:spPr>
          <a:xfrm>
            <a:off x="609601" y="3681968"/>
            <a:ext cx="10987088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Placeholder 75"/>
          <p:cNvSpPr>
            <a:spLocks noGrp="1"/>
          </p:cNvSpPr>
          <p:nvPr>
            <p:ph type="body" sz="quarter" idx="28" hasCustomPrompt="1"/>
          </p:nvPr>
        </p:nvSpPr>
        <p:spPr>
          <a:xfrm>
            <a:off x="3227163" y="4275615"/>
            <a:ext cx="2558260" cy="483405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6647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92" name="Text Placeholder 77"/>
          <p:cNvSpPr>
            <a:spLocks noGrp="1"/>
          </p:cNvSpPr>
          <p:nvPr>
            <p:ph type="body" sz="quarter" idx="29" hasCustomPrompt="1"/>
          </p:nvPr>
        </p:nvSpPr>
        <p:spPr>
          <a:xfrm>
            <a:off x="3227164" y="4863530"/>
            <a:ext cx="2558259" cy="1086171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01" name="Text Placeholder 75"/>
          <p:cNvSpPr>
            <a:spLocks noGrp="1"/>
          </p:cNvSpPr>
          <p:nvPr>
            <p:ph type="body" sz="quarter" idx="30" hasCustomPrompt="1"/>
          </p:nvPr>
        </p:nvSpPr>
        <p:spPr>
          <a:xfrm>
            <a:off x="5205978" y="1978604"/>
            <a:ext cx="2558260" cy="47036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979EA1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102" name="Text Placeholder 77"/>
          <p:cNvSpPr>
            <a:spLocks noGrp="1"/>
          </p:cNvSpPr>
          <p:nvPr>
            <p:ph type="body" sz="quarter" idx="31" hasCustomPrompt="1"/>
          </p:nvPr>
        </p:nvSpPr>
        <p:spPr>
          <a:xfrm>
            <a:off x="5205976" y="2555222"/>
            <a:ext cx="2558259" cy="1079828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08" name="Text Placeholder 75"/>
          <p:cNvSpPr>
            <a:spLocks noGrp="1"/>
          </p:cNvSpPr>
          <p:nvPr>
            <p:ph type="body" sz="quarter" idx="32" hasCustomPrompt="1"/>
          </p:nvPr>
        </p:nvSpPr>
        <p:spPr>
          <a:xfrm>
            <a:off x="7073675" y="4311268"/>
            <a:ext cx="2558260" cy="45082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FFCF0B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109" name="Text Placeholder 77"/>
          <p:cNvSpPr>
            <a:spLocks noGrp="1"/>
          </p:cNvSpPr>
          <p:nvPr>
            <p:ph type="body" sz="quarter" idx="33" hasCustomPrompt="1"/>
          </p:nvPr>
        </p:nvSpPr>
        <p:spPr>
          <a:xfrm>
            <a:off x="7073673" y="4863530"/>
            <a:ext cx="2558259" cy="1086171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13" name="Text Placeholder 75"/>
          <p:cNvSpPr>
            <a:spLocks noGrp="1"/>
          </p:cNvSpPr>
          <p:nvPr>
            <p:ph type="body" sz="quarter" idx="34" hasCustomPrompt="1"/>
          </p:nvPr>
        </p:nvSpPr>
        <p:spPr>
          <a:xfrm>
            <a:off x="8962203" y="1978607"/>
            <a:ext cx="2558260" cy="48663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B5E2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114" name="Text Placeholder 77"/>
          <p:cNvSpPr>
            <a:spLocks noGrp="1"/>
          </p:cNvSpPr>
          <p:nvPr>
            <p:ph type="body" sz="quarter" idx="35" hasCustomPrompt="1"/>
          </p:nvPr>
        </p:nvSpPr>
        <p:spPr>
          <a:xfrm>
            <a:off x="8962204" y="2555228"/>
            <a:ext cx="2558259" cy="1079827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6" hasCustomPrompt="1"/>
          </p:nvPr>
        </p:nvSpPr>
        <p:spPr>
          <a:xfrm>
            <a:off x="661816" y="2465242"/>
            <a:ext cx="293232" cy="1320854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77BC1F"/>
                </a:solidFill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0" name="Text Placeholder 24"/>
          <p:cNvSpPr>
            <a:spLocks noGrp="1"/>
          </p:cNvSpPr>
          <p:nvPr>
            <p:ph type="body" sz="quarter" idx="37" hasCustomPrompt="1"/>
          </p:nvPr>
        </p:nvSpPr>
        <p:spPr>
          <a:xfrm>
            <a:off x="4459021" y="2465241"/>
            <a:ext cx="293232" cy="1296254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979EA1"/>
                </a:solidFill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1" name="Text Placeholder 24"/>
          <p:cNvSpPr>
            <a:spLocks noGrp="1"/>
          </p:cNvSpPr>
          <p:nvPr>
            <p:ph type="body" sz="quarter" idx="38" hasCustomPrompt="1"/>
          </p:nvPr>
        </p:nvSpPr>
        <p:spPr>
          <a:xfrm>
            <a:off x="2508927" y="4138352"/>
            <a:ext cx="293232" cy="1360778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006647"/>
                </a:solidFill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2" name="Text Placeholder 24"/>
          <p:cNvSpPr>
            <a:spLocks noGrp="1"/>
          </p:cNvSpPr>
          <p:nvPr>
            <p:ph type="body" sz="quarter" idx="39" hasCustomPrompt="1"/>
          </p:nvPr>
        </p:nvSpPr>
        <p:spPr>
          <a:xfrm>
            <a:off x="8219085" y="2439349"/>
            <a:ext cx="293232" cy="1346748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00B5E2"/>
                </a:solidFill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3" name="Text Placeholder 24"/>
          <p:cNvSpPr>
            <a:spLocks noGrp="1"/>
          </p:cNvSpPr>
          <p:nvPr>
            <p:ph type="body" sz="quarter" idx="40" hasCustomPrompt="1"/>
          </p:nvPr>
        </p:nvSpPr>
        <p:spPr>
          <a:xfrm>
            <a:off x="6349236" y="4138352"/>
            <a:ext cx="293232" cy="1360778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FFCF0B"/>
                </a:solidFill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</p:spTree>
    <p:extLst>
      <p:ext uri="{BB962C8B-B14F-4D97-AF65-F5344CB8AC3E}">
        <p14:creationId xmlns:p14="http://schemas.microsoft.com/office/powerpoint/2010/main" val="30515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-Breakou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380669"/>
            <a:ext cx="10987088" cy="800205"/>
          </a:xfrm>
        </p:spPr>
        <p:txBody>
          <a:bodyPr anchor="ctr" anchorCtr="0"/>
          <a:lstStyle>
            <a:lvl1pPr marL="0" indent="0">
              <a:buNone/>
              <a:defRPr sz="44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History/Timeline Title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1" y="2547110"/>
            <a:ext cx="3615083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77BC1F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9" y="3224121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/>
        </p:nvCxnSpPr>
        <p:spPr>
          <a:xfrm>
            <a:off x="6029997" y="1828800"/>
            <a:ext cx="17241" cy="502920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Oval 105"/>
          <p:cNvSpPr/>
          <p:nvPr/>
        </p:nvSpPr>
        <p:spPr>
          <a:xfrm>
            <a:off x="5769231" y="1825619"/>
            <a:ext cx="506412" cy="506413"/>
          </a:xfrm>
          <a:prstGeom prst="ellipse">
            <a:avLst/>
          </a:prstGeom>
          <a:solidFill>
            <a:srgbClr val="535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+mn-cs"/>
            </a:endParaRPr>
          </a:p>
        </p:txBody>
      </p: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5" y="3831336"/>
            <a:ext cx="3615083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006647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9" y="4508348"/>
            <a:ext cx="3615081" cy="1441357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07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-Breakou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1" y="949958"/>
            <a:ext cx="3615083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979EA1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9" y="1626964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/>
        </p:nvCxnSpPr>
        <p:spPr>
          <a:xfrm>
            <a:off x="6023724" y="0"/>
            <a:ext cx="23509" cy="685800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5" y="3209544"/>
            <a:ext cx="3615083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FFCF0B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9" y="3886556"/>
            <a:ext cx="3615081" cy="1819309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36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-Breakou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1" y="949958"/>
            <a:ext cx="3615083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53555C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9" y="1626964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/>
        </p:nvCxnSpPr>
        <p:spPr>
          <a:xfrm>
            <a:off x="6023725" y="0"/>
            <a:ext cx="18347" cy="5352288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5" y="2673096"/>
            <a:ext cx="3615083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00B5E2"/>
                </a:solidFill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9" y="3350101"/>
            <a:ext cx="3615081" cy="1819309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794523" y="5352296"/>
            <a:ext cx="506412" cy="506413"/>
          </a:xfrm>
          <a:prstGeom prst="ellipse">
            <a:avLst/>
          </a:prstGeom>
          <a:solidFill>
            <a:srgbClr val="535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77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6392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: 4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627086" y="1898650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2030415" y="1898651"/>
            <a:ext cx="39258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2030417" y="2493708"/>
            <a:ext cx="3925887" cy="43999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sp>
        <p:nvSpPr>
          <p:cNvPr id="29" name="Picture Placeholder 14"/>
          <p:cNvSpPr>
            <a:spLocks noGrp="1"/>
          </p:cNvSpPr>
          <p:nvPr>
            <p:ph type="pic" sz="quarter" idx="72" hasCustomPrompt="1"/>
          </p:nvPr>
        </p:nvSpPr>
        <p:spPr>
          <a:xfrm>
            <a:off x="6279379" y="1895374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73" hasCustomPrompt="1"/>
          </p:nvPr>
        </p:nvSpPr>
        <p:spPr>
          <a:xfrm>
            <a:off x="7682709" y="1895374"/>
            <a:ext cx="3861593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74" hasCustomPrompt="1"/>
          </p:nvPr>
        </p:nvSpPr>
        <p:spPr>
          <a:xfrm>
            <a:off x="7682708" y="2490432"/>
            <a:ext cx="3861595" cy="43999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sp>
        <p:nvSpPr>
          <p:cNvPr id="33" name="Picture Placeholder 14"/>
          <p:cNvSpPr>
            <a:spLocks noGrp="1"/>
          </p:cNvSpPr>
          <p:nvPr>
            <p:ph type="pic" sz="quarter" idx="76" hasCustomPrompt="1"/>
          </p:nvPr>
        </p:nvSpPr>
        <p:spPr>
          <a:xfrm>
            <a:off x="627086" y="3705032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77" hasCustomPrompt="1"/>
          </p:nvPr>
        </p:nvSpPr>
        <p:spPr>
          <a:xfrm>
            <a:off x="2030415" y="3705032"/>
            <a:ext cx="39258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78" hasCustomPrompt="1"/>
          </p:nvPr>
        </p:nvSpPr>
        <p:spPr>
          <a:xfrm>
            <a:off x="2030417" y="4300086"/>
            <a:ext cx="3925887" cy="44971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sp>
        <p:nvSpPr>
          <p:cNvPr id="39" name="Picture Placeholder 14"/>
          <p:cNvSpPr>
            <a:spLocks noGrp="1"/>
          </p:cNvSpPr>
          <p:nvPr>
            <p:ph type="pic" sz="quarter" idx="80" hasCustomPrompt="1"/>
          </p:nvPr>
        </p:nvSpPr>
        <p:spPr>
          <a:xfrm>
            <a:off x="6279379" y="3701756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0" name="Text Placeholder 22"/>
          <p:cNvSpPr>
            <a:spLocks noGrp="1"/>
          </p:cNvSpPr>
          <p:nvPr>
            <p:ph type="body" sz="quarter" idx="81" hasCustomPrompt="1"/>
          </p:nvPr>
        </p:nvSpPr>
        <p:spPr>
          <a:xfrm>
            <a:off x="7682709" y="3701756"/>
            <a:ext cx="3861593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41" name="Text Placeholder 22"/>
          <p:cNvSpPr>
            <a:spLocks noGrp="1"/>
          </p:cNvSpPr>
          <p:nvPr>
            <p:ph type="body" sz="quarter" idx="82" hasCustomPrompt="1"/>
          </p:nvPr>
        </p:nvSpPr>
        <p:spPr>
          <a:xfrm>
            <a:off x="7682708" y="4296810"/>
            <a:ext cx="3861595" cy="44971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567395"/>
            <a:ext cx="10987312" cy="550636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13027909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: 6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627086" y="1488556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2068513" y="1577456"/>
            <a:ext cx="30495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2068514" y="2172510"/>
            <a:ext cx="3049588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28" name="Picture Placeholder 14"/>
          <p:cNvSpPr>
            <a:spLocks noGrp="1"/>
          </p:cNvSpPr>
          <p:nvPr>
            <p:ph type="pic" sz="quarter" idx="21" hasCustomPrompt="1"/>
          </p:nvPr>
        </p:nvSpPr>
        <p:spPr>
          <a:xfrm>
            <a:off x="609604" y="3074241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3" name="Text Placehold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2051030" y="3163141"/>
            <a:ext cx="30495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44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2051034" y="3758195"/>
            <a:ext cx="3049588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45" name="Picture Placeholder 14"/>
          <p:cNvSpPr>
            <a:spLocks noGrp="1"/>
          </p:cNvSpPr>
          <p:nvPr>
            <p:ph type="pic" sz="quarter" idx="24" hasCustomPrompt="1"/>
          </p:nvPr>
        </p:nvSpPr>
        <p:spPr>
          <a:xfrm>
            <a:off x="627086" y="4676237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6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2068513" y="4765137"/>
            <a:ext cx="30495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47" name="Text Placeholder 22"/>
          <p:cNvSpPr>
            <a:spLocks noGrp="1"/>
          </p:cNvSpPr>
          <p:nvPr>
            <p:ph type="body" sz="quarter" idx="26" hasCustomPrompt="1"/>
          </p:nvPr>
        </p:nvSpPr>
        <p:spPr>
          <a:xfrm>
            <a:off x="2068514" y="5360191"/>
            <a:ext cx="3049588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48" name="Picture Placeholder 14"/>
          <p:cNvSpPr>
            <a:spLocks noGrp="1"/>
          </p:cNvSpPr>
          <p:nvPr>
            <p:ph type="pic" sz="quarter" idx="27" hasCustomPrompt="1"/>
          </p:nvPr>
        </p:nvSpPr>
        <p:spPr>
          <a:xfrm>
            <a:off x="5513411" y="1547330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9" name="Text Placeholder 22"/>
          <p:cNvSpPr>
            <a:spLocks noGrp="1"/>
          </p:cNvSpPr>
          <p:nvPr>
            <p:ph type="body" sz="quarter" idx="28" hasCustomPrompt="1"/>
          </p:nvPr>
        </p:nvSpPr>
        <p:spPr>
          <a:xfrm>
            <a:off x="6954837" y="1636230"/>
            <a:ext cx="30495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50" name="Text Placeholder 22"/>
          <p:cNvSpPr>
            <a:spLocks noGrp="1"/>
          </p:cNvSpPr>
          <p:nvPr>
            <p:ph type="body" sz="quarter" idx="29" hasCustomPrompt="1"/>
          </p:nvPr>
        </p:nvSpPr>
        <p:spPr>
          <a:xfrm>
            <a:off x="6954839" y="2231284"/>
            <a:ext cx="3049588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51" name="Picture Placeholder 14"/>
          <p:cNvSpPr>
            <a:spLocks noGrp="1"/>
          </p:cNvSpPr>
          <p:nvPr>
            <p:ph type="pic" sz="quarter" idx="30" hasCustomPrompt="1"/>
          </p:nvPr>
        </p:nvSpPr>
        <p:spPr>
          <a:xfrm>
            <a:off x="5495927" y="3133015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56" name="Text Placeholder 22"/>
          <p:cNvSpPr>
            <a:spLocks noGrp="1"/>
          </p:cNvSpPr>
          <p:nvPr>
            <p:ph type="body" sz="quarter" idx="31" hasCustomPrompt="1"/>
          </p:nvPr>
        </p:nvSpPr>
        <p:spPr>
          <a:xfrm>
            <a:off x="6937357" y="3221915"/>
            <a:ext cx="30495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57" name="Text Placeholder 22"/>
          <p:cNvSpPr>
            <a:spLocks noGrp="1"/>
          </p:cNvSpPr>
          <p:nvPr>
            <p:ph type="body" sz="quarter" idx="32" hasCustomPrompt="1"/>
          </p:nvPr>
        </p:nvSpPr>
        <p:spPr>
          <a:xfrm>
            <a:off x="6937359" y="3816969"/>
            <a:ext cx="3049588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58" name="Picture Placeholder 14"/>
          <p:cNvSpPr>
            <a:spLocks noGrp="1"/>
          </p:cNvSpPr>
          <p:nvPr>
            <p:ph type="pic" sz="quarter" idx="33" hasCustomPrompt="1"/>
          </p:nvPr>
        </p:nvSpPr>
        <p:spPr>
          <a:xfrm>
            <a:off x="5513411" y="4735011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59" name="Text Placeholder 22"/>
          <p:cNvSpPr>
            <a:spLocks noGrp="1"/>
          </p:cNvSpPr>
          <p:nvPr>
            <p:ph type="body" sz="quarter" idx="34" hasCustomPrompt="1"/>
          </p:nvPr>
        </p:nvSpPr>
        <p:spPr>
          <a:xfrm>
            <a:off x="6954837" y="4823911"/>
            <a:ext cx="3049587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60" name="Text Placeholder 22"/>
          <p:cNvSpPr>
            <a:spLocks noGrp="1"/>
          </p:cNvSpPr>
          <p:nvPr>
            <p:ph type="body" sz="quarter" idx="35" hasCustomPrompt="1"/>
          </p:nvPr>
        </p:nvSpPr>
        <p:spPr>
          <a:xfrm>
            <a:off x="6954839" y="5418965"/>
            <a:ext cx="3049588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584023"/>
            <a:ext cx="10987312" cy="550636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36030192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5654400" y="1919930"/>
            <a:ext cx="4466755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Company</a:t>
            </a:r>
            <a:br>
              <a:rPr lang="en-US" dirty="0"/>
            </a:br>
            <a:r>
              <a:rPr lang="en-US" dirty="0"/>
              <a:t>Name</a:t>
            </a:r>
          </a:p>
        </p:txBody>
      </p:sp>
      <p:sp>
        <p:nvSpPr>
          <p:cNvPr id="47" name="Text Placeholder 22"/>
          <p:cNvSpPr>
            <a:spLocks noGrp="1"/>
          </p:cNvSpPr>
          <p:nvPr>
            <p:ph type="body" sz="quarter" idx="26" hasCustomPrompt="1"/>
          </p:nvPr>
        </p:nvSpPr>
        <p:spPr>
          <a:xfrm>
            <a:off x="5654401" y="2520143"/>
            <a:ext cx="4466755" cy="172122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Contact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609600" y="379192"/>
            <a:ext cx="10987315" cy="86586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References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5647765" y="1785607"/>
            <a:ext cx="4473387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609600" y="1919930"/>
            <a:ext cx="4466755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Company</a:t>
            </a:r>
            <a:br>
              <a:rPr lang="en-US" dirty="0"/>
            </a:br>
            <a:r>
              <a:rPr lang="en-US" dirty="0"/>
              <a:t>Name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28" hasCustomPrompt="1"/>
          </p:nvPr>
        </p:nvSpPr>
        <p:spPr>
          <a:xfrm>
            <a:off x="609600" y="2520143"/>
            <a:ext cx="4466755" cy="172122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Contact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602965" y="1785607"/>
            <a:ext cx="4473387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070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V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7605292" y="2189748"/>
            <a:ext cx="3991621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title for “The Other Guys”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609600" y="2189748"/>
            <a:ext cx="3980331" cy="525904"/>
          </a:xfrm>
        </p:spPr>
        <p:txBody>
          <a:bodyPr lIns="0" tIns="0" rIns="0" bIns="0"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CommerceVantage title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28" hasCustomPrompt="1"/>
          </p:nvPr>
        </p:nvSpPr>
        <p:spPr>
          <a:xfrm>
            <a:off x="609599" y="296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30" hasCustomPrompt="1"/>
          </p:nvPr>
        </p:nvSpPr>
        <p:spPr>
          <a:xfrm>
            <a:off x="7605295" y="296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6078072" y="2321859"/>
            <a:ext cx="8965" cy="345141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 Placeholder 22"/>
          <p:cNvSpPr>
            <a:spLocks noGrp="1"/>
          </p:cNvSpPr>
          <p:nvPr>
            <p:ph type="body" sz="quarter" idx="31" hasCustomPrompt="1"/>
          </p:nvPr>
        </p:nvSpPr>
        <p:spPr>
          <a:xfrm>
            <a:off x="620890" y="3876004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32" hasCustomPrompt="1"/>
          </p:nvPr>
        </p:nvSpPr>
        <p:spPr>
          <a:xfrm>
            <a:off x="7616579" y="3876004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620890" y="481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39" name="Text Placeholder 22"/>
          <p:cNvSpPr>
            <a:spLocks noGrp="1"/>
          </p:cNvSpPr>
          <p:nvPr>
            <p:ph type="body" sz="quarter" idx="34" hasCustomPrompt="1"/>
          </p:nvPr>
        </p:nvSpPr>
        <p:spPr>
          <a:xfrm>
            <a:off x="7616579" y="481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9601" y="419431"/>
            <a:ext cx="10987312" cy="849139"/>
          </a:xfrm>
        </p:spPr>
        <p:txBody>
          <a:bodyPr/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614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2"/>
          <p:cNvSpPr>
            <a:spLocks noGrp="1"/>
          </p:cNvSpPr>
          <p:nvPr>
            <p:ph type="body" sz="quarter" idx="29" hasCustomPrompt="1"/>
          </p:nvPr>
        </p:nvSpPr>
        <p:spPr>
          <a:xfrm>
            <a:off x="609600" y="2655054"/>
            <a:ext cx="10677525" cy="108491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</a:t>
            </a:r>
          </a:p>
          <a:p>
            <a:pPr lvl="0"/>
            <a:r>
              <a:rPr lang="en-US" dirty="0"/>
              <a:t>Service Hours</a:t>
            </a:r>
          </a:p>
          <a:p>
            <a:pPr lvl="0"/>
            <a:r>
              <a:rPr lang="en-US" dirty="0"/>
              <a:t>Additional Information</a:t>
            </a:r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4515199"/>
            <a:ext cx="10677525" cy="108491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53555C"/>
                </a:solidFill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</a:t>
            </a:r>
          </a:p>
          <a:p>
            <a:pPr lvl="0"/>
            <a:r>
              <a:rPr lang="en-US" dirty="0"/>
              <a:t>Service Hours</a:t>
            </a:r>
          </a:p>
          <a:p>
            <a:pPr lvl="0"/>
            <a:r>
              <a:rPr lang="en-US" dirty="0"/>
              <a:t>Additional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1333789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6848" y="399525"/>
            <a:ext cx="7239499" cy="757310"/>
          </a:xfrm>
        </p:spPr>
        <p:txBody>
          <a:bodyPr anchor="b"/>
          <a:lstStyle>
            <a:lvl1pPr>
              <a:defRPr sz="4000" b="0"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</a:lstStyle>
          <a:p>
            <a:r>
              <a:rPr lang="en-US" dirty="0"/>
              <a:t>Insert Client Name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39727" y="2522086"/>
            <a:ext cx="4400116" cy="24300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i="0">
                <a:solidFill>
                  <a:schemeClr val="tx1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Insert testimonial quote here – no need for quotation marks.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3" hasCustomPrompt="1"/>
          </p:nvPr>
        </p:nvSpPr>
        <p:spPr>
          <a:xfrm>
            <a:off x="626846" y="1439863"/>
            <a:ext cx="5712995" cy="959995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3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  <a:lvl2pPr marL="457200" indent="0">
              <a:buNone/>
              <a:defRPr sz="2600"/>
            </a:lvl2pPr>
            <a:lvl3pPr marL="914400" indent="0">
              <a:buNone/>
              <a:defRPr sz="2600"/>
            </a:lvl3pPr>
            <a:lvl4pPr marL="1371600" indent="0">
              <a:buNone/>
              <a:defRPr sz="2600"/>
            </a:lvl4pPr>
            <a:lvl5pPr marL="1828800" indent="0">
              <a:buNone/>
              <a:defRPr sz="2600"/>
            </a:lvl5pPr>
          </a:lstStyle>
          <a:p>
            <a:pPr lvl="0"/>
            <a:r>
              <a:rPr lang="en-US" dirty="0"/>
              <a:t>Insert short description of testimonial connection to client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4" hasCustomPrompt="1"/>
          </p:nvPr>
        </p:nvSpPr>
        <p:spPr>
          <a:xfrm>
            <a:off x="1939290" y="5401572"/>
            <a:ext cx="4400572" cy="55458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53555C"/>
                </a:solidFill>
                <a:latin typeface="Poppins SemiBold" panose="02000000000000000000" pitchFamily="2" charset="0"/>
                <a:cs typeface="Poppins SemiBold" panose="02000000000000000000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Insert Name of </a:t>
            </a:r>
            <a:br>
              <a:rPr lang="en-US" dirty="0"/>
            </a:br>
            <a:r>
              <a:rPr lang="en-US" dirty="0"/>
              <a:t>Insert Title (not company again)</a:t>
            </a:r>
          </a:p>
        </p:txBody>
      </p:sp>
      <p:sp>
        <p:nvSpPr>
          <p:cNvPr id="33" name="Picture Placeholder 32"/>
          <p:cNvSpPr>
            <a:spLocks noGrp="1"/>
          </p:cNvSpPr>
          <p:nvPr>
            <p:ph type="pic" idx="1" hasCustomPrompt="1"/>
          </p:nvPr>
        </p:nvSpPr>
        <p:spPr>
          <a:xfrm>
            <a:off x="6598093" y="1616517"/>
            <a:ext cx="4767257" cy="36088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3200">
                <a:solidFill>
                  <a:srgbClr val="CACDCC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picture, tight crop, or use stock image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53" y="2499043"/>
            <a:ext cx="1161289" cy="116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770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157" y="358128"/>
            <a:ext cx="7955079" cy="734826"/>
          </a:xfrm>
        </p:spPr>
        <p:txBody>
          <a:bodyPr anchor="b"/>
          <a:lstStyle>
            <a:lvl1pPr>
              <a:defRPr sz="4000" b="0">
                <a:solidFill>
                  <a:srgbClr val="77BC1F"/>
                </a:solidFill>
                <a:latin typeface="Poppins Light" panose="02000000000000000000" pitchFamily="2" charset="0"/>
                <a:cs typeface="Poppins Light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71450" y="1230284"/>
            <a:ext cx="6172201" cy="4638707"/>
          </a:xfrm>
        </p:spPr>
        <p:txBody>
          <a:bodyPr anchor="ctr" anchorCtr="0"/>
          <a:lstStyle>
            <a:lvl1pPr marL="0" indent="0" algn="ctr">
              <a:buNone/>
              <a:defRPr sz="2000">
                <a:solidFill>
                  <a:srgbClr val="979EA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Use space to insert chart or table</a:t>
            </a:r>
            <a:br>
              <a:rPr lang="en-US" dirty="0"/>
            </a:br>
            <a:r>
              <a:rPr lang="en-US" dirty="0"/>
              <a:t>or other graphic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7" y="1230285"/>
            <a:ext cx="4135625" cy="4638704"/>
          </a:xfrm>
        </p:spPr>
        <p:txBody>
          <a:bodyPr/>
          <a:lstStyle>
            <a:lvl1pPr marL="228600" indent="-22860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985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out Comme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455483"/>
            <a:ext cx="10987088" cy="800205"/>
          </a:xfrm>
        </p:spPr>
        <p:txBody>
          <a:bodyPr anchor="ctr" anchorCtr="0"/>
          <a:lstStyle>
            <a:lvl1pPr marL="0" indent="0">
              <a:buNone/>
              <a:defRPr sz="44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About Commerce Bank</a:t>
            </a:r>
          </a:p>
        </p:txBody>
      </p:sp>
    </p:spTree>
    <p:extLst>
      <p:ext uri="{BB962C8B-B14F-4D97-AF65-F5344CB8AC3E}">
        <p14:creationId xmlns:p14="http://schemas.microsoft.com/office/powerpoint/2010/main" val="38052945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9664"/>
            <a:ext cx="1218962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15614" y="2029217"/>
            <a:ext cx="5404670" cy="630693"/>
          </a:xfrm>
        </p:spPr>
        <p:txBody>
          <a:bodyPr lIns="0" tIns="0" rIns="0" bIns="0"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Short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614" y="2843409"/>
            <a:ext cx="5404670" cy="132462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5" y="1107080"/>
            <a:ext cx="3861696" cy="592331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5715614" y="4912635"/>
            <a:ext cx="5404670" cy="278490"/>
          </a:xfrm>
        </p:spPr>
        <p:txBody>
          <a:bodyPr anchor="t" anchorCtr="0"/>
          <a:lstStyle>
            <a:lvl1pPr marL="0" indent="0" algn="l">
              <a:buNone/>
              <a:defRPr sz="1800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algn="r">
              <a:defRPr sz="2200"/>
            </a:lvl2pPr>
            <a:lvl3pPr algn="r">
              <a:defRPr sz="2200"/>
            </a:lvl3pPr>
            <a:lvl4pPr algn="r">
              <a:defRPr sz="2200"/>
            </a:lvl4pPr>
            <a:lvl5pPr algn="r">
              <a:defRPr sz="2200"/>
            </a:lvl5pPr>
          </a:lstStyle>
          <a:p>
            <a:pPr lvl="0"/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7371608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5799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105832" y="1189972"/>
            <a:ext cx="5806420" cy="517960"/>
          </a:xfrm>
        </p:spPr>
        <p:txBody>
          <a:bodyPr lIns="0" tIns="0" rIns="0" bIns="0" anchor="b">
            <a:noAutofit/>
          </a:bodyPr>
          <a:lstStyle>
            <a:lvl1pPr algn="r">
              <a:defRPr sz="40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705600" y="1790662"/>
            <a:ext cx="5206652" cy="95253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400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92" y="277766"/>
            <a:ext cx="3782860" cy="580239"/>
          </a:xfrm>
          <a:prstGeom prst="rect">
            <a:avLst/>
          </a:prstGeom>
        </p:spPr>
      </p:pic>
      <p:cxnSp>
        <p:nvCxnSpPr>
          <p:cNvPr id="13" name="Straight Connector 12"/>
          <p:cNvCxnSpPr>
            <a:cxnSpLocks/>
          </p:cNvCxnSpPr>
          <p:nvPr userDrawn="1"/>
        </p:nvCxnSpPr>
        <p:spPr>
          <a:xfrm flipH="1">
            <a:off x="6105832" y="1002082"/>
            <a:ext cx="5806420" cy="808"/>
          </a:xfrm>
          <a:prstGeom prst="line">
            <a:avLst/>
          </a:prstGeom>
          <a:ln w="12700">
            <a:solidFill>
              <a:srgbClr val="5355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9867552" y="5454540"/>
            <a:ext cx="2044700" cy="400050"/>
          </a:xfrm>
        </p:spPr>
        <p:txBody>
          <a:bodyPr anchor="ctr" anchorCtr="0"/>
          <a:lstStyle>
            <a:lvl1pPr marL="0" indent="0" algn="r">
              <a:buNone/>
              <a:defRPr sz="1800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algn="r">
              <a:defRPr sz="2200"/>
            </a:lvl2pPr>
            <a:lvl3pPr algn="r">
              <a:defRPr sz="2200"/>
            </a:lvl3pPr>
            <a:lvl4pPr algn="r">
              <a:defRPr sz="2200"/>
            </a:lvl4pPr>
            <a:lvl5pPr algn="r">
              <a:defRPr sz="2200"/>
            </a:lvl5pPr>
          </a:lstStyle>
          <a:p>
            <a:pPr lvl="0"/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5477458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9664"/>
            <a:ext cx="12189628" cy="6857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5769" y="899927"/>
            <a:ext cx="4960303" cy="608347"/>
          </a:xfrm>
        </p:spPr>
        <p:txBody>
          <a:bodyPr lIns="0" tIns="0" rIns="0" bIns="0" anchor="b">
            <a:noAutofit/>
          </a:bodyPr>
          <a:lstStyle>
            <a:lvl1pPr algn="l">
              <a:defRPr sz="380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Short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769" y="1615506"/>
            <a:ext cx="4960303" cy="1324626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086" y="968187"/>
            <a:ext cx="3870642" cy="593703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516086" y="5441553"/>
            <a:ext cx="3096692" cy="278490"/>
          </a:xfrm>
        </p:spPr>
        <p:txBody>
          <a:bodyPr anchor="t" anchorCtr="0"/>
          <a:lstStyle>
            <a:lvl1pPr marL="0" indent="0" algn="l">
              <a:buNone/>
              <a:defRPr sz="1800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algn="r">
              <a:defRPr sz="2200"/>
            </a:lvl2pPr>
            <a:lvl3pPr algn="r">
              <a:defRPr sz="2200"/>
            </a:lvl3pPr>
            <a:lvl4pPr algn="r">
              <a:defRPr sz="2200"/>
            </a:lvl4pPr>
            <a:lvl5pPr algn="r">
              <a:defRPr sz="2200"/>
            </a:lvl5pPr>
          </a:lstStyle>
          <a:p>
            <a:pPr lvl="0"/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3163242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962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6532" y="1189972"/>
            <a:ext cx="7565720" cy="517960"/>
          </a:xfrm>
        </p:spPr>
        <p:txBody>
          <a:bodyPr lIns="0" tIns="0" rIns="0" bIns="0" anchor="b">
            <a:noAutofit/>
          </a:bodyPr>
          <a:lstStyle>
            <a:lvl1pPr algn="r">
              <a:defRPr sz="40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3344" y="1790662"/>
            <a:ext cx="6128908" cy="74933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400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92" y="277766"/>
            <a:ext cx="3782860" cy="58023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flipH="1">
            <a:off x="4346532" y="1002082"/>
            <a:ext cx="7565720" cy="0"/>
          </a:xfrm>
          <a:prstGeom prst="line">
            <a:avLst/>
          </a:prstGeom>
          <a:ln w="12700">
            <a:solidFill>
              <a:srgbClr val="5355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9867552" y="5149740"/>
            <a:ext cx="2044700" cy="400050"/>
          </a:xfrm>
        </p:spPr>
        <p:txBody>
          <a:bodyPr anchor="ctr" anchorCtr="0"/>
          <a:lstStyle>
            <a:lvl1pPr marL="0" indent="0" algn="r">
              <a:buNone/>
              <a:defRPr sz="18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algn="r">
              <a:defRPr sz="2200"/>
            </a:lvl2pPr>
            <a:lvl3pPr algn="r">
              <a:defRPr sz="2200"/>
            </a:lvl3pPr>
            <a:lvl4pPr algn="r">
              <a:defRPr sz="2200"/>
            </a:lvl4pPr>
            <a:lvl5pPr algn="r">
              <a:defRPr sz="2200"/>
            </a:lvl5pPr>
          </a:lstStyle>
          <a:p>
            <a:pPr lvl="0"/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0679412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87313" cy="39052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solidFill>
                  <a:srgbClr val="53555C"/>
                </a:solidFill>
                <a:latin typeface="Poppins Light" panose="02000000000000000000" pitchFamily="2" charset="0"/>
              </a:defRPr>
            </a:lvl1pPr>
            <a:lvl2pPr marL="365760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2pPr>
            <a:lvl3pPr marL="713232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3pPr>
            <a:lvl4pPr marL="1051560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4pPr>
            <a:lvl5pPr marL="1399032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Item 1</a:t>
            </a:r>
          </a:p>
          <a:p>
            <a:pPr lvl="0"/>
            <a:r>
              <a:rPr lang="en-US" dirty="0"/>
              <a:t>Item 2</a:t>
            </a:r>
          </a:p>
          <a:p>
            <a:pPr lvl="0"/>
            <a:r>
              <a:rPr lang="en-US" dirty="0"/>
              <a:t>Item 3</a:t>
            </a:r>
          </a:p>
          <a:p>
            <a:pPr lvl="0"/>
            <a:r>
              <a:rPr lang="en-US" dirty="0"/>
              <a:t>Item 4</a:t>
            </a:r>
          </a:p>
          <a:p>
            <a:pPr lvl="0"/>
            <a:r>
              <a:rPr lang="en-US" dirty="0"/>
              <a:t>Item 5</a:t>
            </a:r>
          </a:p>
          <a:p>
            <a:pPr lvl="0"/>
            <a:r>
              <a:rPr lang="en-US" dirty="0"/>
              <a:t>Item 6</a:t>
            </a:r>
          </a:p>
          <a:p>
            <a:pPr lvl="0"/>
            <a:r>
              <a:rPr lang="en-US" dirty="0"/>
              <a:t>Item 7</a:t>
            </a:r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28650" y="688975"/>
            <a:ext cx="4867275" cy="55006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998020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33652"/>
            <a:ext cx="10987312" cy="55063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08149"/>
            <a:ext cx="10987313" cy="4062413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Poppins" panose="02000000000000000000" pitchFamily="2" charset="0"/>
              </a:defRPr>
            </a:lvl1pPr>
            <a:lvl2pPr>
              <a:lnSpc>
                <a:spcPct val="100000"/>
              </a:lnSpc>
              <a:defRPr>
                <a:latin typeface="Poppins" panose="02000000000000000000" pitchFamily="2" charset="0"/>
              </a:defRPr>
            </a:lvl2pPr>
            <a:lvl3pPr>
              <a:lnSpc>
                <a:spcPct val="100000"/>
              </a:lnSpc>
              <a:defRPr>
                <a:latin typeface="Poppins" panose="02000000000000000000" pitchFamily="2" charset="0"/>
              </a:defRPr>
            </a:lvl3pPr>
            <a:lvl4pPr>
              <a:lnSpc>
                <a:spcPct val="100000"/>
              </a:lnSpc>
              <a:defRPr>
                <a:latin typeface="Poppins" panose="02000000000000000000" pitchFamily="2" charset="0"/>
              </a:defRPr>
            </a:lvl4pPr>
            <a:lvl5pPr>
              <a:lnSpc>
                <a:spcPct val="100000"/>
              </a:lnSpc>
              <a:defRPr>
                <a:latin typeface="Poppins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88831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1185" y="1"/>
            <a:ext cx="12189630" cy="6076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1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1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34693352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1"/>
          <a:stretch/>
        </p:blipFill>
        <p:spPr>
          <a:xfrm>
            <a:off x="1185" y="0"/>
            <a:ext cx="12189630" cy="618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1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1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32458951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Med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1"/>
          <a:stretch/>
        </p:blipFill>
        <p:spPr>
          <a:xfrm>
            <a:off x="1185" y="0"/>
            <a:ext cx="12189630" cy="61817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1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1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2213765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5"/>
          <a:stretch/>
        </p:blipFill>
        <p:spPr>
          <a:xfrm>
            <a:off x="1185" y="0"/>
            <a:ext cx="12189630" cy="6219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1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979EA1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1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19793060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5"/>
          <a:stretch/>
        </p:blipFill>
        <p:spPr>
          <a:xfrm>
            <a:off x="1185" y="0"/>
            <a:ext cx="12189630" cy="6219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1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1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27618241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4"/>
          <a:stretch/>
        </p:blipFill>
        <p:spPr>
          <a:xfrm>
            <a:off x="1185" y="0"/>
            <a:ext cx="12189630" cy="62007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3751" y="2379945"/>
            <a:ext cx="11091397" cy="767092"/>
          </a:xfrm>
        </p:spPr>
        <p:txBody>
          <a:bodyPr anchor="b"/>
          <a:lstStyle>
            <a:lvl1pPr>
              <a:defRPr sz="4800">
                <a:solidFill>
                  <a:srgbClr val="53555C"/>
                </a:solidFill>
                <a:latin typeface="Poppins Medium" panose="02000000000000000000" pitchFamily="2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3751" y="3211604"/>
            <a:ext cx="11091397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16514641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-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" y="0"/>
            <a:ext cx="1218962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1225" y="2870199"/>
            <a:ext cx="8498475" cy="704461"/>
          </a:xfrm>
        </p:spPr>
        <p:txBody>
          <a:bodyPr anchor="b"/>
          <a:lstStyle>
            <a:lvl1pPr>
              <a:defRPr sz="4800">
                <a:solidFill>
                  <a:srgbClr val="77BC1F"/>
                </a:solidFill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225" y="3639228"/>
            <a:ext cx="8498475" cy="9094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000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Enter subhead text here</a:t>
            </a:r>
          </a:p>
        </p:txBody>
      </p:sp>
    </p:spTree>
    <p:extLst>
      <p:ext uri="{BB962C8B-B14F-4D97-AF65-F5344CB8AC3E}">
        <p14:creationId xmlns:p14="http://schemas.microsoft.com/office/powerpoint/2010/main" val="35712611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gram Overview: 3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082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Program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486" y="3108780"/>
            <a:ext cx="347472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2pPr>
            <a:lvl3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3pPr>
            <a:lvl4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4pPr>
            <a:lvl5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4"/>
          <p:cNvSpPr>
            <a:spLocks noGrp="1"/>
          </p:cNvSpPr>
          <p:nvPr>
            <p:ph sz="quarter" idx="15" hasCustomPrompt="1"/>
          </p:nvPr>
        </p:nvSpPr>
        <p:spPr>
          <a:xfrm>
            <a:off x="609600" y="2577646"/>
            <a:ext cx="3482975" cy="423864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6647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Short Header 1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8122192" y="3085640"/>
            <a:ext cx="347472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2pPr>
            <a:lvl3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3pPr>
            <a:lvl4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4pPr>
            <a:lvl5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8111306" y="2577646"/>
            <a:ext cx="3482975" cy="423864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B5E2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Short Header 3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18"/>
          </p:nvPr>
        </p:nvSpPr>
        <p:spPr>
          <a:xfrm>
            <a:off x="4398552" y="3108780"/>
            <a:ext cx="347472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2pPr>
            <a:lvl3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3pPr>
            <a:lvl4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4pPr>
            <a:lvl5pPr>
              <a:spcBef>
                <a:spcPts val="0"/>
              </a:spcBef>
              <a:spcAft>
                <a:spcPts val="400"/>
              </a:spcAft>
              <a:defRPr sz="1800">
                <a:latin typeface="Poppins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4387666" y="2577646"/>
            <a:ext cx="3482975" cy="423864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Short Header 2</a:t>
            </a:r>
          </a:p>
        </p:txBody>
      </p:sp>
    </p:spTree>
    <p:extLst>
      <p:ext uri="{BB962C8B-B14F-4D97-AF65-F5344CB8AC3E}">
        <p14:creationId xmlns:p14="http://schemas.microsoft.com/office/powerpoint/2010/main" val="11022407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gram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082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Program Overview</a:t>
            </a:r>
          </a:p>
        </p:txBody>
      </p:sp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9099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gram 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609598" y="592364"/>
            <a:ext cx="10987314" cy="79193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Program History</a:t>
            </a:r>
          </a:p>
        </p:txBody>
      </p:sp>
    </p:spTree>
    <p:extLst>
      <p:ext uri="{BB962C8B-B14F-4D97-AF65-F5344CB8AC3E}">
        <p14:creationId xmlns:p14="http://schemas.microsoft.com/office/powerpoint/2010/main" val="10616170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ient Nee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609598" y="566964"/>
            <a:ext cx="10987314" cy="83003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Client Needs</a:t>
            </a:r>
          </a:p>
        </p:txBody>
      </p:sp>
    </p:spTree>
    <p:extLst>
      <p:ext uri="{BB962C8B-B14F-4D97-AF65-F5344CB8AC3E}">
        <p14:creationId xmlns:p14="http://schemas.microsoft.com/office/powerpoint/2010/main" val="20267063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f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</p:spTree>
    <p:extLst>
      <p:ext uri="{BB962C8B-B14F-4D97-AF65-F5344CB8AC3E}">
        <p14:creationId xmlns:p14="http://schemas.microsoft.com/office/powerpoint/2010/main" val="12381343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yment Che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606420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Payments Checkup</a:t>
            </a: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53881" y="2090221"/>
            <a:ext cx="2657208" cy="327254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Type 1 Payments</a:t>
            </a:r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609600" y="3026352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653547" y="2417763"/>
            <a:ext cx="2657475" cy="6080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Poppins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Insert a short sentence</a:t>
            </a:r>
            <a:br>
              <a:rPr lang="en-US" dirty="0"/>
            </a:br>
            <a:r>
              <a:rPr lang="en-US" dirty="0"/>
              <a:t>of descriptive text here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53814" y="3313113"/>
            <a:ext cx="2657208" cy="327254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Type 1 Payments</a:t>
            </a:r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>
            <a:off x="609533" y="424924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53480" y="3640655"/>
            <a:ext cx="2657475" cy="6080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Poppins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Insert a short sentence</a:t>
            </a:r>
            <a:br>
              <a:rPr lang="en-US" dirty="0"/>
            </a:br>
            <a:r>
              <a:rPr lang="en-US" dirty="0"/>
              <a:t>of descriptive text here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653747" y="4536004"/>
            <a:ext cx="2657208" cy="327254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Type 1 Payments</a:t>
            </a:r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609466" y="5472135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53413" y="4863546"/>
            <a:ext cx="2657475" cy="60801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latin typeface="Poppins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Insert a short sentence</a:t>
            </a:r>
            <a:br>
              <a:rPr lang="en-US" dirty="0"/>
            </a:br>
            <a:r>
              <a:rPr lang="en-US" dirty="0"/>
              <a:t>of descriptive text here</a:t>
            </a:r>
          </a:p>
        </p:txBody>
      </p:sp>
    </p:spTree>
    <p:extLst>
      <p:ext uri="{BB962C8B-B14F-4D97-AF65-F5344CB8AC3E}">
        <p14:creationId xmlns:p14="http://schemas.microsoft.com/office/powerpoint/2010/main" val="36569084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-Column-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9600" y="2292348"/>
            <a:ext cx="5194300" cy="3765551"/>
          </a:xfrm>
        </p:spPr>
        <p:txBody>
          <a:bodyPr/>
          <a:lstStyle>
            <a:lvl1pPr>
              <a:defRPr sz="2000">
                <a:latin typeface="Poppins" panose="02000000000000000000" pitchFamily="2" charset="0"/>
              </a:defRPr>
            </a:lvl1pPr>
            <a:lvl2pPr>
              <a:defRPr sz="1800">
                <a:latin typeface="Poppins" panose="02000000000000000000" pitchFamily="2" charset="0"/>
              </a:defRPr>
            </a:lvl2pPr>
            <a:lvl3pPr>
              <a:defRPr sz="1800">
                <a:latin typeface="Poppins" panose="02000000000000000000" pitchFamily="2" charset="0"/>
              </a:defRPr>
            </a:lvl3pPr>
            <a:lvl4pPr>
              <a:defRPr sz="1800">
                <a:latin typeface="Poppins" panose="02000000000000000000" pitchFamily="2" charset="0"/>
              </a:defRPr>
            </a:lvl4pPr>
            <a:lvl5pPr>
              <a:defRPr sz="1800">
                <a:latin typeface="Poppins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402388" y="2292348"/>
            <a:ext cx="5194300" cy="3765551"/>
          </a:xfrm>
        </p:spPr>
        <p:txBody>
          <a:bodyPr/>
          <a:lstStyle>
            <a:lvl1pPr>
              <a:defRPr sz="2000">
                <a:latin typeface="Poppins" panose="02000000000000000000" pitchFamily="2" charset="0"/>
              </a:defRPr>
            </a:lvl1pPr>
            <a:lvl2pPr>
              <a:defRPr sz="1800">
                <a:latin typeface="Poppins" panose="02000000000000000000" pitchFamily="2" charset="0"/>
              </a:defRPr>
            </a:lvl2pPr>
            <a:lvl3pPr>
              <a:defRPr sz="1800">
                <a:latin typeface="Poppins" panose="02000000000000000000" pitchFamily="2" charset="0"/>
              </a:defRPr>
            </a:lvl3pPr>
            <a:lvl4pPr>
              <a:defRPr sz="1800">
                <a:latin typeface="Poppins" panose="02000000000000000000" pitchFamily="2" charset="0"/>
              </a:defRPr>
            </a:lvl4pPr>
            <a:lvl5pPr>
              <a:defRPr sz="1800">
                <a:latin typeface="Poppins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755775"/>
            <a:ext cx="5194300" cy="450977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b="1">
                <a:solidFill>
                  <a:srgbClr val="77BC1F"/>
                </a:solidFill>
              </a:defRPr>
            </a:lvl2pPr>
            <a:lvl3pPr marL="914400" indent="0">
              <a:buNone/>
              <a:defRPr b="1">
                <a:solidFill>
                  <a:srgbClr val="77BC1F"/>
                </a:solidFill>
              </a:defRPr>
            </a:lvl3pPr>
            <a:lvl4pPr marL="1371600" indent="0">
              <a:buNone/>
              <a:defRPr b="1">
                <a:solidFill>
                  <a:srgbClr val="77BC1F"/>
                </a:solidFill>
              </a:defRPr>
            </a:lvl4pPr>
            <a:lvl5pPr marL="1828800" indent="0">
              <a:buNone/>
              <a:defRPr b="1"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Type Short Subhead Here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402388" y="1755775"/>
            <a:ext cx="5194300" cy="450977"/>
          </a:xfrm>
        </p:spPr>
        <p:txBody>
          <a:bodyPr anchor="b" anchorCtr="0"/>
          <a:lstStyle>
            <a:lvl1pPr marL="0" indent="0">
              <a:buNone/>
              <a:defRPr sz="22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b="1">
                <a:solidFill>
                  <a:srgbClr val="77BC1F"/>
                </a:solidFill>
              </a:defRPr>
            </a:lvl2pPr>
            <a:lvl3pPr marL="914400" indent="0">
              <a:buNone/>
              <a:defRPr b="1">
                <a:solidFill>
                  <a:srgbClr val="77BC1F"/>
                </a:solidFill>
              </a:defRPr>
            </a:lvl3pPr>
            <a:lvl4pPr marL="1371600" indent="0">
              <a:buNone/>
              <a:defRPr b="1">
                <a:solidFill>
                  <a:srgbClr val="77BC1F"/>
                </a:solidFill>
              </a:defRPr>
            </a:lvl4pPr>
            <a:lvl5pPr marL="1828800" indent="0">
              <a:buNone/>
              <a:defRPr b="1"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Type Short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4296293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-Segment-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981200"/>
            <a:ext cx="3714750" cy="569602"/>
          </a:xfrm>
        </p:spPr>
        <p:txBody>
          <a:bodyPr anchor="b" anchorCtr="0"/>
          <a:lstStyle>
            <a:lvl1pPr marL="0" indent="0" algn="r">
              <a:buNone/>
              <a:defRPr sz="22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Strategy 01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611624"/>
            <a:ext cx="3714750" cy="1123319"/>
          </a:xfrm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4087368"/>
            <a:ext cx="3714750" cy="578262"/>
          </a:xfrm>
        </p:spPr>
        <p:txBody>
          <a:bodyPr anchor="b" anchorCtr="0"/>
          <a:lstStyle>
            <a:lvl1pPr marL="0" indent="0" algn="r">
              <a:buNone/>
              <a:defRPr sz="22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Strategy 02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4726453"/>
            <a:ext cx="3714750" cy="1151616"/>
          </a:xfrm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7867650" y="1932432"/>
            <a:ext cx="3702558" cy="569602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Strategy 03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7867650" y="2562856"/>
            <a:ext cx="3702558" cy="1123319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867650" y="4038600"/>
            <a:ext cx="3702558" cy="578262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Strategy 04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7867650" y="4677685"/>
            <a:ext cx="3702558" cy="1151616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text to describe</a:t>
            </a:r>
            <a:br>
              <a:rPr lang="en-US" dirty="0"/>
            </a:br>
            <a:r>
              <a:rPr lang="en-US" dirty="0"/>
              <a:t>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4463978" y="2254384"/>
            <a:ext cx="3241305" cy="3251066"/>
            <a:chOff x="4445794" y="2242036"/>
            <a:chExt cx="2985293" cy="2994283"/>
          </a:xfrm>
        </p:grpSpPr>
        <p:pic>
          <p:nvPicPr>
            <p:cNvPr id="2" name="Graphic 1"/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45794" y="2242036"/>
              <a:ext cx="1657350" cy="1476375"/>
            </a:xfrm>
            <a:prstGeom prst="rect">
              <a:avLst/>
            </a:prstGeom>
          </p:spPr>
        </p:pic>
        <p:pic>
          <p:nvPicPr>
            <p:cNvPr id="6" name="Graphic 5"/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54712" y="2249606"/>
              <a:ext cx="1476375" cy="1657350"/>
            </a:xfrm>
            <a:prstGeom prst="rect">
              <a:avLst/>
            </a:prstGeom>
          </p:spPr>
        </p:pic>
        <p:pic>
          <p:nvPicPr>
            <p:cNvPr id="22" name="Graphic 21"/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73737" y="3759944"/>
              <a:ext cx="1657350" cy="1476375"/>
            </a:xfrm>
            <a:prstGeom prst="rect">
              <a:avLst/>
            </a:prstGeom>
          </p:spPr>
        </p:pic>
        <p:pic>
          <p:nvPicPr>
            <p:cNvPr id="23" name="Graphic 22"/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445794" y="3565146"/>
              <a:ext cx="1476375" cy="1657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91277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Segment-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5210661" y="2111560"/>
            <a:ext cx="5933130" cy="354922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Header 01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5210661" y="2524257"/>
            <a:ext cx="5933130" cy="656704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text to describe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grpSp>
        <p:nvGrpSpPr>
          <p:cNvPr id="26" name="Group 25"/>
          <p:cNvGrpSpPr/>
          <p:nvPr userDrawn="1"/>
        </p:nvGrpSpPr>
        <p:grpSpPr>
          <a:xfrm flipH="1">
            <a:off x="1008647" y="2111560"/>
            <a:ext cx="3801176" cy="3811101"/>
            <a:chOff x="4375944" y="2384936"/>
            <a:chExt cx="3446970" cy="3459616"/>
          </a:xfrm>
        </p:grpSpPr>
        <p:pic>
          <p:nvPicPr>
            <p:cNvPr id="23" name="Graphic 22"/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5944" y="3215652"/>
              <a:ext cx="1714500" cy="2628900"/>
            </a:xfrm>
            <a:prstGeom prst="rect">
              <a:avLst/>
            </a:prstGeom>
          </p:spPr>
        </p:pic>
        <p:pic>
          <p:nvPicPr>
            <p:cNvPr id="24" name="Graphic 23"/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21753" y="2384936"/>
              <a:ext cx="2943225" cy="1190625"/>
            </a:xfrm>
            <a:prstGeom prst="rect">
              <a:avLst/>
            </a:prstGeom>
          </p:spPr>
        </p:pic>
        <p:pic>
          <p:nvPicPr>
            <p:cNvPr id="25" name="Graphic 24"/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98864" y="3272802"/>
              <a:ext cx="1924050" cy="2571750"/>
            </a:xfrm>
            <a:prstGeom prst="rect">
              <a:avLst/>
            </a:prstGeom>
          </p:spPr>
        </p:pic>
      </p:grpSp>
      <p:sp>
        <p:nvSpPr>
          <p:cNvPr id="27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5210661" y="3469217"/>
            <a:ext cx="5933130" cy="367486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Header 02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5210661" y="3894478"/>
            <a:ext cx="5933130" cy="656704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text to describe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5210661" y="4857749"/>
            <a:ext cx="5933130" cy="341909"/>
          </a:xfrm>
        </p:spPr>
        <p:txBody>
          <a:bodyPr anchor="b" anchorCtr="0"/>
          <a:lstStyle>
            <a:lvl1pPr marL="0" indent="0" algn="l">
              <a:buNone/>
              <a:defRPr sz="22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Header 03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210661" y="5257434"/>
            <a:ext cx="5933130" cy="656704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text to describe strategy, goal or other </a:t>
            </a:r>
            <a:br>
              <a:rPr lang="en-US" dirty="0"/>
            </a:br>
            <a:r>
              <a:rPr lang="en-US" dirty="0"/>
              <a:t>four-prong item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4" hasCustomPrompt="1"/>
          </p:nvPr>
        </p:nvSpPr>
        <p:spPr>
          <a:xfrm rot="15727631">
            <a:off x="1412836" y="2565588"/>
            <a:ext cx="2893465" cy="2926230"/>
          </a:xfrm>
        </p:spPr>
        <p:txBody>
          <a:bodyPr>
            <a:prstTxWarp prst="textCircle">
              <a:avLst>
                <a:gd name="adj" fmla="val 18328259"/>
              </a:avLst>
            </a:prstTxWarp>
          </a:bodyPr>
          <a:lstStyle>
            <a:lvl1pPr marL="0" indent="0" algn="ctr">
              <a:buNone/>
              <a:defRPr b="1">
                <a:solidFill>
                  <a:schemeClr val="bg1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   Header01</a:t>
            </a:r>
          </a:p>
        </p:txBody>
      </p:sp>
      <p:sp>
        <p:nvSpPr>
          <p:cNvPr id="36" name="Content Placeholder 33"/>
          <p:cNvSpPr>
            <a:spLocks noGrp="1"/>
          </p:cNvSpPr>
          <p:nvPr>
            <p:ph sz="quarter" idx="25" hasCustomPrompt="1"/>
          </p:nvPr>
        </p:nvSpPr>
        <p:spPr>
          <a:xfrm rot="1424131">
            <a:off x="1452118" y="2531625"/>
            <a:ext cx="2893465" cy="2926230"/>
          </a:xfrm>
        </p:spPr>
        <p:txBody>
          <a:bodyPr>
            <a:prstTxWarp prst="textCircle">
              <a:avLst>
                <a:gd name="adj" fmla="val 18328259"/>
              </a:avLst>
            </a:prstTxWarp>
          </a:bodyPr>
          <a:lstStyle>
            <a:lvl1pPr marL="0" indent="0" algn="ctr">
              <a:buNone/>
              <a:defRPr b="1">
                <a:solidFill>
                  <a:schemeClr val="bg1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   Header03</a:t>
            </a:r>
          </a:p>
        </p:txBody>
      </p:sp>
      <p:sp>
        <p:nvSpPr>
          <p:cNvPr id="37" name="Content Placeholder 33"/>
          <p:cNvSpPr>
            <a:spLocks noGrp="1"/>
          </p:cNvSpPr>
          <p:nvPr>
            <p:ph sz="quarter" idx="26" hasCustomPrompt="1"/>
          </p:nvPr>
        </p:nvSpPr>
        <p:spPr>
          <a:xfrm rot="8351213">
            <a:off x="1486179" y="2575698"/>
            <a:ext cx="2893465" cy="2926230"/>
          </a:xfrm>
        </p:spPr>
        <p:txBody>
          <a:bodyPr>
            <a:prstTxWarp prst="textCircle">
              <a:avLst>
                <a:gd name="adj" fmla="val 18328259"/>
              </a:avLst>
            </a:prstTxWarp>
          </a:bodyPr>
          <a:lstStyle>
            <a:lvl1pPr marL="0" indent="0" algn="ctr">
              <a:buNone/>
              <a:defRPr b="1">
                <a:solidFill>
                  <a:schemeClr val="bg1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   Header02</a:t>
            </a:r>
          </a:p>
        </p:txBody>
      </p:sp>
    </p:spTree>
    <p:extLst>
      <p:ext uri="{BB962C8B-B14F-4D97-AF65-F5344CB8AC3E}">
        <p14:creationId xmlns:p14="http://schemas.microsoft.com/office/powerpoint/2010/main" val="28389315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9600" y="2344964"/>
            <a:ext cx="6047232" cy="3714524"/>
          </a:xfrm>
        </p:spPr>
        <p:txBody>
          <a:bodyPr/>
          <a:lstStyle>
            <a:lvl1pPr>
              <a:lnSpc>
                <a:spcPct val="100000"/>
              </a:lnSpc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400"/>
              </a:spcAft>
              <a:defRPr sz="1800">
                <a:latin typeface="Poppins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400"/>
              </a:spcAft>
              <a:defRPr sz="1800">
                <a:latin typeface="Poppins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400"/>
              </a:spcAft>
              <a:defRPr sz="1800">
                <a:latin typeface="Poppins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400"/>
              </a:spcAft>
              <a:defRPr sz="1800">
                <a:latin typeface="Poppins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1905000"/>
            <a:ext cx="6046788" cy="349377"/>
          </a:xfrm>
        </p:spPr>
        <p:txBody>
          <a:bodyPr anchor="b" anchorCtr="0"/>
          <a:lstStyle>
            <a:lvl1pPr marL="0" indent="0">
              <a:buNone/>
              <a:defRPr sz="24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b="1">
                <a:solidFill>
                  <a:srgbClr val="77BC1F"/>
                </a:solidFill>
              </a:defRPr>
            </a:lvl2pPr>
            <a:lvl3pPr marL="914400" indent="0">
              <a:buNone/>
              <a:defRPr b="1">
                <a:solidFill>
                  <a:srgbClr val="77BC1F"/>
                </a:solidFill>
              </a:defRPr>
            </a:lvl3pPr>
            <a:lvl4pPr marL="1371600" indent="0">
              <a:buNone/>
              <a:defRPr b="1">
                <a:solidFill>
                  <a:srgbClr val="77BC1F"/>
                </a:solidFill>
              </a:defRPr>
            </a:lvl4pPr>
            <a:lvl5pPr marL="1828800" indent="0">
              <a:buNone/>
              <a:defRPr b="1"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Type Short Subhead Here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 hasCustomPrompt="1"/>
          </p:nvPr>
        </p:nvSpPr>
        <p:spPr>
          <a:xfrm>
            <a:off x="6937375" y="1905000"/>
            <a:ext cx="4659313" cy="4154488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chart or picture or other content here</a:t>
            </a:r>
          </a:p>
        </p:txBody>
      </p:sp>
    </p:spTree>
    <p:extLst>
      <p:ext uri="{BB962C8B-B14F-4D97-AF65-F5344CB8AC3E}">
        <p14:creationId xmlns:p14="http://schemas.microsoft.com/office/powerpoint/2010/main" val="40555188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als/Next Steps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9100" y="3108780"/>
            <a:ext cx="2540000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4"/>
          <p:cNvSpPr>
            <a:spLocks noGrp="1"/>
          </p:cNvSpPr>
          <p:nvPr>
            <p:ph sz="quarter" idx="15" hasCustomPrompt="1"/>
          </p:nvPr>
        </p:nvSpPr>
        <p:spPr>
          <a:xfrm>
            <a:off x="1689233" y="2019300"/>
            <a:ext cx="2537035" cy="982210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sz="2200" b="1">
                <a:solidFill>
                  <a:srgbClr val="006647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Insert Program Header 1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6"/>
          </p:nvPr>
        </p:nvSpPr>
        <p:spPr>
          <a:xfrm>
            <a:off x="9133331" y="3156737"/>
            <a:ext cx="2463581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9133577" y="2067257"/>
            <a:ext cx="2460705" cy="982210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sz="2200" b="1">
                <a:solidFill>
                  <a:srgbClr val="00B5E2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Insert Program Header 1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18"/>
          </p:nvPr>
        </p:nvSpPr>
        <p:spPr>
          <a:xfrm>
            <a:off x="5463032" y="3156737"/>
            <a:ext cx="2474467" cy="257537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5463166" y="2067257"/>
            <a:ext cx="2471579" cy="982210"/>
          </a:xfrm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sz="2200" b="1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Insert Program Header 1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336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31722762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als/Next Steps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7872" y="3319951"/>
            <a:ext cx="2540000" cy="2862206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4"/>
          <p:cNvSpPr>
            <a:spLocks noGrp="1"/>
          </p:cNvSpPr>
          <p:nvPr>
            <p:ph sz="quarter" idx="15" hasCustomPrompt="1"/>
          </p:nvPr>
        </p:nvSpPr>
        <p:spPr>
          <a:xfrm>
            <a:off x="617872" y="2558362"/>
            <a:ext cx="2537035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006647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1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6328795" y="3319951"/>
            <a:ext cx="2463581" cy="288559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sp>
        <p:nvSpPr>
          <p:cNvPr id="35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6331671" y="2558362"/>
            <a:ext cx="2460705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979EA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3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sz="half" idx="18" hasCustomPrompt="1"/>
          </p:nvPr>
        </p:nvSpPr>
        <p:spPr>
          <a:xfrm>
            <a:off x="3516711" y="3319952"/>
            <a:ext cx="2474467" cy="2885598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sp>
        <p:nvSpPr>
          <p:cNvPr id="39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3519599" y="2558362"/>
            <a:ext cx="2471579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77BC1F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2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sz="half" idx="20" hasCustomPrompt="1"/>
          </p:nvPr>
        </p:nvSpPr>
        <p:spPr>
          <a:xfrm>
            <a:off x="9130700" y="3319951"/>
            <a:ext cx="2463581" cy="2885599"/>
          </a:xfrm>
        </p:spPr>
        <p:txBody>
          <a:bodyPr/>
          <a:lstStyle>
            <a:lvl1pPr>
              <a:spcBef>
                <a:spcPts val="0"/>
              </a:spcBef>
              <a:spcAft>
                <a:spcPts val="400"/>
              </a:spcAft>
              <a:defRPr sz="2000">
                <a:latin typeface="Poppins" panose="02000000000000000000" pitchFamily="2" charset="0"/>
              </a:defRPr>
            </a:lvl1pPr>
            <a:lvl2pPr>
              <a:spcBef>
                <a:spcPts val="0"/>
              </a:spcBef>
              <a:spcAft>
                <a:spcPts val="400"/>
              </a:spcAft>
              <a:defRPr sz="2400"/>
            </a:lvl2pPr>
            <a:lvl3pPr>
              <a:spcBef>
                <a:spcPts val="0"/>
              </a:spcBef>
              <a:spcAft>
                <a:spcPts val="400"/>
              </a:spcAft>
              <a:defRPr sz="2400"/>
            </a:lvl3pPr>
            <a:lvl4pPr>
              <a:spcBef>
                <a:spcPts val="0"/>
              </a:spcBef>
              <a:spcAft>
                <a:spcPts val="400"/>
              </a:spcAft>
              <a:defRPr sz="2400"/>
            </a:lvl4pPr>
            <a:lvl5pPr>
              <a:spcBef>
                <a:spcPts val="0"/>
              </a:spcBef>
              <a:spcAft>
                <a:spcPts val="400"/>
              </a:spcAft>
              <a:defRPr sz="2400"/>
            </a:lvl5pPr>
          </a:lstStyle>
          <a:p>
            <a:pPr lvl="0"/>
            <a:r>
              <a:rPr lang="en-US" dirty="0"/>
              <a:t>Next step X</a:t>
            </a:r>
          </a:p>
          <a:p>
            <a:pPr lvl="0"/>
            <a:r>
              <a:rPr lang="en-US" dirty="0"/>
              <a:t>Next step Y</a:t>
            </a:r>
          </a:p>
          <a:p>
            <a:pPr lvl="0"/>
            <a:r>
              <a:rPr lang="en-US" dirty="0"/>
              <a:t>Next step Z</a:t>
            </a:r>
          </a:p>
        </p:txBody>
      </p:sp>
      <p:sp>
        <p:nvSpPr>
          <p:cNvPr id="25" name="Content Placeholder 14"/>
          <p:cNvSpPr>
            <a:spLocks noGrp="1"/>
          </p:cNvSpPr>
          <p:nvPr>
            <p:ph sz="quarter" idx="21" hasCustomPrompt="1"/>
          </p:nvPr>
        </p:nvSpPr>
        <p:spPr>
          <a:xfrm>
            <a:off x="9133576" y="2558362"/>
            <a:ext cx="2460705" cy="696902"/>
          </a:xfrm>
        </p:spPr>
        <p:txBody>
          <a:bodyPr anchor="ctr" anchorCtr="0"/>
          <a:lstStyle>
            <a:lvl1pPr marL="0" indent="0">
              <a:lnSpc>
                <a:spcPct val="80000"/>
              </a:lnSpc>
              <a:buNone/>
              <a:defRPr sz="2200" b="1">
                <a:solidFill>
                  <a:srgbClr val="00B5E2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Name Goal 3</a:t>
            </a:r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336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41599507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als: 4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336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Goals Header</a:t>
            </a:r>
          </a:p>
        </p:txBody>
      </p:sp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1"/>
          <p:cNvSpPr>
            <a:spLocks noGrp="1"/>
          </p:cNvSpPr>
          <p:nvPr>
            <p:ph sz="quarter" idx="17" hasCustomPrompt="1"/>
          </p:nvPr>
        </p:nvSpPr>
        <p:spPr>
          <a:xfrm>
            <a:off x="703262" y="3518204"/>
            <a:ext cx="2435405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latin typeface="Poppins" panose="02000000000000000000" pitchFamily="2" charset="0"/>
              </a:defRPr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23" name="Content Placeholder 21"/>
          <p:cNvSpPr>
            <a:spLocks noGrp="1"/>
          </p:cNvSpPr>
          <p:nvPr>
            <p:ph sz="quarter" idx="18" hasCustomPrompt="1"/>
          </p:nvPr>
        </p:nvSpPr>
        <p:spPr>
          <a:xfrm>
            <a:off x="3483239" y="3518204"/>
            <a:ext cx="2357964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latin typeface="Poppins" panose="02000000000000000000" pitchFamily="2" charset="0"/>
              </a:defRPr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25" name="Content Placeholder 21"/>
          <p:cNvSpPr>
            <a:spLocks noGrp="1"/>
          </p:cNvSpPr>
          <p:nvPr>
            <p:ph sz="quarter" idx="19" hasCustomPrompt="1"/>
          </p:nvPr>
        </p:nvSpPr>
        <p:spPr>
          <a:xfrm>
            <a:off x="6185775" y="3516118"/>
            <a:ext cx="2362073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latin typeface="Poppins" panose="02000000000000000000" pitchFamily="2" charset="0"/>
              </a:defRPr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26" name="Content Placeholder 21"/>
          <p:cNvSpPr>
            <a:spLocks noGrp="1"/>
          </p:cNvSpPr>
          <p:nvPr>
            <p:ph sz="quarter" idx="20" hasCustomPrompt="1"/>
          </p:nvPr>
        </p:nvSpPr>
        <p:spPr>
          <a:xfrm>
            <a:off x="8892421" y="3516118"/>
            <a:ext cx="2431089" cy="2455703"/>
          </a:xfrm>
        </p:spPr>
        <p:txBody>
          <a:bodyPr/>
          <a:lstStyle>
            <a:lvl1pPr marL="169863" indent="-169863" algn="l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latin typeface="Poppins" panose="02000000000000000000" pitchFamily="2" charset="0"/>
              </a:defRPr>
            </a:lvl1pPr>
            <a:lvl2pPr marL="457200" indent="0" algn="l">
              <a:buNone/>
              <a:defRPr sz="1800"/>
            </a:lvl2pPr>
            <a:lvl3pPr marL="914400" indent="0" algn="l">
              <a:buNone/>
              <a:defRPr sz="1800"/>
            </a:lvl3pPr>
            <a:lvl4pPr marL="1371600" indent="0" algn="l">
              <a:buNone/>
              <a:defRPr sz="1800"/>
            </a:lvl4pPr>
            <a:lvl5pPr marL="1828800" indent="0" algn="l">
              <a:buNone/>
              <a:defRPr sz="1800"/>
            </a:lvl5pPr>
          </a:lstStyle>
          <a:p>
            <a:pPr lvl="0"/>
            <a:r>
              <a:rPr lang="en-US" dirty="0"/>
              <a:t>Additional information describing goal could be added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1" hasCustomPrompt="1"/>
          </p:nvPr>
        </p:nvSpPr>
        <p:spPr>
          <a:xfrm>
            <a:off x="806450" y="1934391"/>
            <a:ext cx="2070143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sz="quarter" idx="22" hasCustomPrompt="1"/>
          </p:nvPr>
        </p:nvSpPr>
        <p:spPr>
          <a:xfrm>
            <a:off x="3852134" y="1918886"/>
            <a:ext cx="2038400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quarter" idx="23" hasCustomPrompt="1"/>
          </p:nvPr>
        </p:nvSpPr>
        <p:spPr>
          <a:xfrm>
            <a:off x="6604000" y="1918886"/>
            <a:ext cx="2024090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  <p:sp>
        <p:nvSpPr>
          <p:cNvPr id="33" name="Content Placeholder 5"/>
          <p:cNvSpPr>
            <a:spLocks noGrp="1"/>
          </p:cNvSpPr>
          <p:nvPr>
            <p:ph sz="quarter" idx="24" hasCustomPrompt="1"/>
          </p:nvPr>
        </p:nvSpPr>
        <p:spPr>
          <a:xfrm>
            <a:off x="9285111" y="1918886"/>
            <a:ext cx="2038400" cy="1331567"/>
          </a:xfrm>
        </p:spPr>
        <p:txBody>
          <a:bodyPr anchor="ctr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Poppins Medium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bg1"/>
                </a:solidFill>
              </a:defRPr>
            </a:lvl2pPr>
            <a:lvl3pPr marL="914400" indent="0">
              <a:buNone/>
              <a:defRPr sz="2000">
                <a:solidFill>
                  <a:schemeClr val="bg1"/>
                </a:solidFill>
              </a:defRPr>
            </a:lvl3pPr>
            <a:lvl4pPr marL="1371600" indent="0">
              <a:buNone/>
              <a:defRPr sz="2000">
                <a:solidFill>
                  <a:schemeClr val="bg1"/>
                </a:solidFill>
              </a:defRPr>
            </a:lvl4pPr>
            <a:lvl5pPr marL="182880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Goal 1 Here</a:t>
            </a:r>
          </a:p>
        </p:txBody>
      </p:sp>
    </p:spTree>
    <p:extLst>
      <p:ext uri="{BB962C8B-B14F-4D97-AF65-F5344CB8AC3E}">
        <p14:creationId xmlns:p14="http://schemas.microsoft.com/office/powerpoint/2010/main" val="26618416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-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336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Header Here</a:t>
            </a:r>
          </a:p>
        </p:txBody>
      </p:sp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46100" y="1901953"/>
            <a:ext cx="1860042" cy="522644"/>
          </a:xfrm>
        </p:spPr>
        <p:txBody>
          <a:bodyPr anchor="b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5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668968" y="1901953"/>
            <a:ext cx="1860042" cy="522644"/>
          </a:xfrm>
        </p:spPr>
        <p:txBody>
          <a:bodyPr anchor="b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6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6767452" y="1893476"/>
            <a:ext cx="1860042" cy="522644"/>
          </a:xfrm>
        </p:spPr>
        <p:txBody>
          <a:bodyPr anchor="b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9931081" y="1881054"/>
            <a:ext cx="1860042" cy="522644"/>
          </a:xfrm>
        </p:spPr>
        <p:txBody>
          <a:bodyPr anchor="b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49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1375487" y="2688527"/>
            <a:ext cx="1860042" cy="522644"/>
          </a:xfrm>
        </p:spPr>
        <p:txBody>
          <a:bodyPr anchor="b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4498355" y="2688527"/>
            <a:ext cx="1860042" cy="522644"/>
          </a:xfrm>
        </p:spPr>
        <p:txBody>
          <a:bodyPr anchor="b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7596839" y="2680050"/>
            <a:ext cx="1860042" cy="522644"/>
          </a:xfrm>
        </p:spPr>
        <p:txBody>
          <a:bodyPr anchor="b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5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2954971" y="4664635"/>
            <a:ext cx="1860042" cy="522644"/>
          </a:xfrm>
        </p:spPr>
        <p:txBody>
          <a:bodyPr anchor="t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6" name="Text Placeholder 11"/>
          <p:cNvSpPr>
            <a:spLocks noGrp="1"/>
          </p:cNvSpPr>
          <p:nvPr>
            <p:ph type="body" sz="quarter" idx="22" hasCustomPrompt="1"/>
          </p:nvPr>
        </p:nvSpPr>
        <p:spPr>
          <a:xfrm>
            <a:off x="6053455" y="4656158"/>
            <a:ext cx="1860042" cy="522644"/>
          </a:xfrm>
        </p:spPr>
        <p:txBody>
          <a:bodyPr anchor="t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7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9217084" y="4643736"/>
            <a:ext cx="1860042" cy="522644"/>
          </a:xfrm>
        </p:spPr>
        <p:txBody>
          <a:bodyPr anchor="t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8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2126494" y="5438070"/>
            <a:ext cx="1860042" cy="522644"/>
          </a:xfrm>
        </p:spPr>
        <p:txBody>
          <a:bodyPr anchor="t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59" name="Text Placeholder 11"/>
          <p:cNvSpPr>
            <a:spLocks noGrp="1"/>
          </p:cNvSpPr>
          <p:nvPr>
            <p:ph type="body" sz="quarter" idx="25" hasCustomPrompt="1"/>
          </p:nvPr>
        </p:nvSpPr>
        <p:spPr>
          <a:xfrm>
            <a:off x="5249362" y="5438070"/>
            <a:ext cx="1860042" cy="522644"/>
          </a:xfrm>
        </p:spPr>
        <p:txBody>
          <a:bodyPr anchor="t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60" name="Text Placeholder 11"/>
          <p:cNvSpPr>
            <a:spLocks noGrp="1"/>
          </p:cNvSpPr>
          <p:nvPr>
            <p:ph type="body" sz="quarter" idx="26" hasCustomPrompt="1"/>
          </p:nvPr>
        </p:nvSpPr>
        <p:spPr>
          <a:xfrm>
            <a:off x="8347846" y="5429593"/>
            <a:ext cx="1860042" cy="522644"/>
          </a:xfrm>
        </p:spPr>
        <p:txBody>
          <a:bodyPr anchor="t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  <p:sp>
        <p:nvSpPr>
          <p:cNvPr id="65" name="Text Placeholder 11"/>
          <p:cNvSpPr>
            <a:spLocks noGrp="1"/>
          </p:cNvSpPr>
          <p:nvPr>
            <p:ph type="body" sz="quarter" idx="27" hasCustomPrompt="1"/>
          </p:nvPr>
        </p:nvSpPr>
        <p:spPr>
          <a:xfrm>
            <a:off x="551245" y="4666331"/>
            <a:ext cx="1860042" cy="522644"/>
          </a:xfrm>
        </p:spPr>
        <p:txBody>
          <a:bodyPr anchor="t" anchorCtr="0"/>
          <a:lstStyle>
            <a:lvl1pPr marL="0" indent="0" algn="ctr">
              <a:buNone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Insert Short Text</a:t>
            </a:r>
          </a:p>
        </p:txBody>
      </p:sp>
    </p:spTree>
    <p:extLst>
      <p:ext uri="{BB962C8B-B14F-4D97-AF65-F5344CB8AC3E}">
        <p14:creationId xmlns:p14="http://schemas.microsoft.com/office/powerpoint/2010/main" val="33923528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-Pr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Timeline Title</a:t>
            </a:r>
          </a:p>
        </p:txBody>
      </p:sp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5770539"/>
            <a:ext cx="11019967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 userDrawn="1"/>
        </p:nvSpPr>
        <p:spPr>
          <a:xfrm>
            <a:off x="7815274" y="4476690"/>
            <a:ext cx="588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+mn-cs"/>
              </a:rPr>
              <a:t>2018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787629" y="2885961"/>
            <a:ext cx="1819275" cy="421387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787629" y="3372206"/>
            <a:ext cx="1819275" cy="1152170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79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2990049" y="2046206"/>
            <a:ext cx="1819275" cy="430827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2</a:t>
            </a:r>
          </a:p>
        </p:txBody>
      </p:sp>
      <p:sp>
        <p:nvSpPr>
          <p:cNvPr id="80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2990049" y="2541891"/>
            <a:ext cx="1819275" cy="120246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1" name="Text Placeholder 75"/>
          <p:cNvSpPr>
            <a:spLocks noGrp="1"/>
          </p:cNvSpPr>
          <p:nvPr>
            <p:ph type="body" sz="quarter" idx="18" hasCustomPrompt="1"/>
          </p:nvPr>
        </p:nvSpPr>
        <p:spPr>
          <a:xfrm>
            <a:off x="5192469" y="2671688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3</a:t>
            </a:r>
          </a:p>
        </p:txBody>
      </p:sp>
      <p:sp>
        <p:nvSpPr>
          <p:cNvPr id="82" name="Text Placeholder 77"/>
          <p:cNvSpPr>
            <a:spLocks noGrp="1"/>
          </p:cNvSpPr>
          <p:nvPr>
            <p:ph type="body" sz="quarter" idx="19" hasCustomPrompt="1"/>
          </p:nvPr>
        </p:nvSpPr>
        <p:spPr>
          <a:xfrm>
            <a:off x="5192469" y="3183418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3" name="Text Placeholder 75"/>
          <p:cNvSpPr>
            <a:spLocks noGrp="1"/>
          </p:cNvSpPr>
          <p:nvPr>
            <p:ph type="body" sz="quarter" idx="20" hasCustomPrompt="1"/>
          </p:nvPr>
        </p:nvSpPr>
        <p:spPr>
          <a:xfrm>
            <a:off x="7402795" y="2025690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FFCF0B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4</a:t>
            </a:r>
          </a:p>
        </p:txBody>
      </p:sp>
      <p:sp>
        <p:nvSpPr>
          <p:cNvPr id="84" name="Text Placeholder 77"/>
          <p:cNvSpPr>
            <a:spLocks noGrp="1"/>
          </p:cNvSpPr>
          <p:nvPr>
            <p:ph type="body" sz="quarter" idx="21" hasCustomPrompt="1"/>
          </p:nvPr>
        </p:nvSpPr>
        <p:spPr>
          <a:xfrm>
            <a:off x="7402795" y="2537420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5" name="Text Placeholder 75"/>
          <p:cNvSpPr>
            <a:spLocks noGrp="1"/>
          </p:cNvSpPr>
          <p:nvPr>
            <p:ph type="body" sz="quarter" idx="22" hasCustomPrompt="1"/>
          </p:nvPr>
        </p:nvSpPr>
        <p:spPr>
          <a:xfrm>
            <a:off x="9596694" y="2688660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5</a:t>
            </a:r>
          </a:p>
        </p:txBody>
      </p:sp>
      <p:sp>
        <p:nvSpPr>
          <p:cNvPr id="86" name="Text Placeholder 77"/>
          <p:cNvSpPr>
            <a:spLocks noGrp="1"/>
          </p:cNvSpPr>
          <p:nvPr>
            <p:ph type="body" sz="quarter" idx="23" hasCustomPrompt="1"/>
          </p:nvPr>
        </p:nvSpPr>
        <p:spPr>
          <a:xfrm>
            <a:off x="9596694" y="3200390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</p:spTree>
    <p:extLst>
      <p:ext uri="{BB962C8B-B14F-4D97-AF65-F5344CB8AC3E}">
        <p14:creationId xmlns:p14="http://schemas.microsoft.com/office/powerpoint/2010/main" val="254716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Timeline Title</a:t>
            </a:r>
          </a:p>
        </p:txBody>
      </p:sp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5770539"/>
            <a:ext cx="11019967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 userDrawn="1"/>
        </p:nvSpPr>
        <p:spPr>
          <a:xfrm>
            <a:off x="7815274" y="4476690"/>
            <a:ext cx="588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+mn-cs"/>
              </a:rPr>
              <a:t>2018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994056" y="2885961"/>
            <a:ext cx="1536648" cy="42138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994055" y="3372206"/>
            <a:ext cx="1650955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79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3264131" y="2036374"/>
            <a:ext cx="1488043" cy="43082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2</a:t>
            </a:r>
          </a:p>
        </p:txBody>
      </p:sp>
      <p:sp>
        <p:nvSpPr>
          <p:cNvPr id="81" name="Text Placeholder 75"/>
          <p:cNvSpPr>
            <a:spLocks noGrp="1"/>
          </p:cNvSpPr>
          <p:nvPr>
            <p:ph type="body" sz="quarter" idx="18" hasCustomPrompt="1"/>
          </p:nvPr>
        </p:nvSpPr>
        <p:spPr>
          <a:xfrm>
            <a:off x="5440004" y="2701184"/>
            <a:ext cx="1476183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3</a:t>
            </a:r>
          </a:p>
        </p:txBody>
      </p:sp>
      <p:sp>
        <p:nvSpPr>
          <p:cNvPr id="83" name="Text Placeholder 75"/>
          <p:cNvSpPr>
            <a:spLocks noGrp="1"/>
          </p:cNvSpPr>
          <p:nvPr>
            <p:ph type="body" sz="quarter" idx="20" hasCustomPrompt="1"/>
          </p:nvPr>
        </p:nvSpPr>
        <p:spPr>
          <a:xfrm>
            <a:off x="7641368" y="2055493"/>
            <a:ext cx="1406796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FFCF0B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4</a:t>
            </a:r>
          </a:p>
        </p:txBody>
      </p:sp>
      <p:sp>
        <p:nvSpPr>
          <p:cNvPr id="85" name="Text Placeholder 75"/>
          <p:cNvSpPr>
            <a:spLocks noGrp="1"/>
          </p:cNvSpPr>
          <p:nvPr>
            <p:ph type="body" sz="quarter" idx="22" hasCustomPrompt="1"/>
          </p:nvPr>
        </p:nvSpPr>
        <p:spPr>
          <a:xfrm>
            <a:off x="9824269" y="2707710"/>
            <a:ext cx="1534550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5</a:t>
            </a:r>
          </a:p>
        </p:txBody>
      </p:sp>
      <p:sp>
        <p:nvSpPr>
          <p:cNvPr id="57" name="Text Placeholder 77"/>
          <p:cNvSpPr>
            <a:spLocks noGrp="1"/>
          </p:cNvSpPr>
          <p:nvPr>
            <p:ph type="body" sz="quarter" idx="24" hasCustomPrompt="1"/>
          </p:nvPr>
        </p:nvSpPr>
        <p:spPr>
          <a:xfrm>
            <a:off x="3272329" y="2521876"/>
            <a:ext cx="1531116" cy="1212649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58" name="Text Placeholder 77"/>
          <p:cNvSpPr>
            <a:spLocks noGrp="1"/>
          </p:cNvSpPr>
          <p:nvPr>
            <p:ph type="body" sz="quarter" idx="25" hasCustomPrompt="1"/>
          </p:nvPr>
        </p:nvSpPr>
        <p:spPr>
          <a:xfrm>
            <a:off x="5440003" y="3209315"/>
            <a:ext cx="1617359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59" name="Text Placeholder 77"/>
          <p:cNvSpPr>
            <a:spLocks noGrp="1"/>
          </p:cNvSpPr>
          <p:nvPr>
            <p:ph type="body" sz="quarter" idx="26" hasCustomPrompt="1"/>
          </p:nvPr>
        </p:nvSpPr>
        <p:spPr>
          <a:xfrm>
            <a:off x="7648015" y="2563866"/>
            <a:ext cx="1615611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60" name="Text Placeholder 77"/>
          <p:cNvSpPr>
            <a:spLocks noGrp="1"/>
          </p:cNvSpPr>
          <p:nvPr>
            <p:ph type="body" sz="quarter" idx="27" hasCustomPrompt="1"/>
          </p:nvPr>
        </p:nvSpPr>
        <p:spPr>
          <a:xfrm>
            <a:off x="9824268" y="3214876"/>
            <a:ext cx="1627674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2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/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History/Timeline Title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21389" y="1978604"/>
            <a:ext cx="2558259" cy="460743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21390" y="2533687"/>
            <a:ext cx="2558258" cy="1101363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 userDrawn="1"/>
        </p:nvCxnSpPr>
        <p:spPr>
          <a:xfrm>
            <a:off x="609600" y="3983890"/>
            <a:ext cx="10987088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 Placeholder 75"/>
          <p:cNvSpPr>
            <a:spLocks noGrp="1"/>
          </p:cNvSpPr>
          <p:nvPr>
            <p:ph type="body" sz="quarter" idx="28" hasCustomPrompt="1"/>
          </p:nvPr>
        </p:nvSpPr>
        <p:spPr>
          <a:xfrm>
            <a:off x="3227161" y="4275610"/>
            <a:ext cx="2558259" cy="483405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92" name="Text Placeholder 77"/>
          <p:cNvSpPr>
            <a:spLocks noGrp="1"/>
          </p:cNvSpPr>
          <p:nvPr>
            <p:ph type="body" sz="quarter" idx="29" hasCustomPrompt="1"/>
          </p:nvPr>
        </p:nvSpPr>
        <p:spPr>
          <a:xfrm>
            <a:off x="3227162" y="4863525"/>
            <a:ext cx="2558258" cy="1086171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01" name="Text Placeholder 75"/>
          <p:cNvSpPr>
            <a:spLocks noGrp="1"/>
          </p:cNvSpPr>
          <p:nvPr>
            <p:ph type="body" sz="quarter" idx="30" hasCustomPrompt="1"/>
          </p:nvPr>
        </p:nvSpPr>
        <p:spPr>
          <a:xfrm>
            <a:off x="5205974" y="1978604"/>
            <a:ext cx="2558259" cy="47036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102" name="Text Placeholder 77"/>
          <p:cNvSpPr>
            <a:spLocks noGrp="1"/>
          </p:cNvSpPr>
          <p:nvPr>
            <p:ph type="body" sz="quarter" idx="31" hasCustomPrompt="1"/>
          </p:nvPr>
        </p:nvSpPr>
        <p:spPr>
          <a:xfrm>
            <a:off x="5205975" y="2555222"/>
            <a:ext cx="2558258" cy="1079828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08" name="Text Placeholder 75"/>
          <p:cNvSpPr>
            <a:spLocks noGrp="1"/>
          </p:cNvSpPr>
          <p:nvPr>
            <p:ph type="body" sz="quarter" idx="32" hasCustomPrompt="1"/>
          </p:nvPr>
        </p:nvSpPr>
        <p:spPr>
          <a:xfrm>
            <a:off x="7073672" y="4311264"/>
            <a:ext cx="2558259" cy="45082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FFCF0B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109" name="Text Placeholder 77"/>
          <p:cNvSpPr>
            <a:spLocks noGrp="1"/>
          </p:cNvSpPr>
          <p:nvPr>
            <p:ph type="body" sz="quarter" idx="33" hasCustomPrompt="1"/>
          </p:nvPr>
        </p:nvSpPr>
        <p:spPr>
          <a:xfrm>
            <a:off x="7073673" y="4863525"/>
            <a:ext cx="2558258" cy="1086171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13" name="Text Placeholder 75"/>
          <p:cNvSpPr>
            <a:spLocks noGrp="1"/>
          </p:cNvSpPr>
          <p:nvPr>
            <p:ph type="body" sz="quarter" idx="34" hasCustomPrompt="1"/>
          </p:nvPr>
        </p:nvSpPr>
        <p:spPr>
          <a:xfrm>
            <a:off x="8962201" y="1978604"/>
            <a:ext cx="2558259" cy="48663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114" name="Text Placeholder 77"/>
          <p:cNvSpPr>
            <a:spLocks noGrp="1"/>
          </p:cNvSpPr>
          <p:nvPr>
            <p:ph type="body" sz="quarter" idx="35" hasCustomPrompt="1"/>
          </p:nvPr>
        </p:nvSpPr>
        <p:spPr>
          <a:xfrm>
            <a:off x="8962202" y="2555223"/>
            <a:ext cx="2558258" cy="1079827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36" hasCustomPrompt="1"/>
          </p:nvPr>
        </p:nvSpPr>
        <p:spPr>
          <a:xfrm>
            <a:off x="661816" y="2465242"/>
            <a:ext cx="293232" cy="1320854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0" name="Text Placeholder 24"/>
          <p:cNvSpPr>
            <a:spLocks noGrp="1"/>
          </p:cNvSpPr>
          <p:nvPr>
            <p:ph type="body" sz="quarter" idx="37" hasCustomPrompt="1"/>
          </p:nvPr>
        </p:nvSpPr>
        <p:spPr>
          <a:xfrm>
            <a:off x="4459020" y="2465241"/>
            <a:ext cx="293232" cy="1296254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1" name="Text Placeholder 24"/>
          <p:cNvSpPr>
            <a:spLocks noGrp="1"/>
          </p:cNvSpPr>
          <p:nvPr>
            <p:ph type="body" sz="quarter" idx="38" hasCustomPrompt="1"/>
          </p:nvPr>
        </p:nvSpPr>
        <p:spPr>
          <a:xfrm>
            <a:off x="2508927" y="4138352"/>
            <a:ext cx="293232" cy="1360778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2" name="Text Placeholder 24"/>
          <p:cNvSpPr>
            <a:spLocks noGrp="1"/>
          </p:cNvSpPr>
          <p:nvPr>
            <p:ph type="body" sz="quarter" idx="39" hasCustomPrompt="1"/>
          </p:nvPr>
        </p:nvSpPr>
        <p:spPr>
          <a:xfrm>
            <a:off x="8219084" y="2439348"/>
            <a:ext cx="293232" cy="1346748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123" name="Text Placeholder 24"/>
          <p:cNvSpPr>
            <a:spLocks noGrp="1"/>
          </p:cNvSpPr>
          <p:nvPr>
            <p:ph type="body" sz="quarter" idx="40" hasCustomPrompt="1"/>
          </p:nvPr>
        </p:nvSpPr>
        <p:spPr>
          <a:xfrm>
            <a:off x="6349236" y="4138352"/>
            <a:ext cx="293232" cy="1360778"/>
          </a:xfrm>
        </p:spPr>
        <p:txBody>
          <a:bodyPr vert="vert270" anchor="b" anchorCtr="0"/>
          <a:lstStyle>
            <a:lvl1pPr marL="0" indent="0" algn="ctr">
              <a:buNone/>
              <a:defRPr sz="1900" b="1">
                <a:solidFill>
                  <a:srgbClr val="FFCF0B"/>
                </a:solidFill>
                <a:latin typeface="Poppins" panose="02000000000000000000" pitchFamily="2" charset="0"/>
              </a:defRPr>
            </a:lvl1pPr>
            <a:lvl2pPr>
              <a:defRPr>
                <a:solidFill>
                  <a:srgbClr val="77BC1F"/>
                </a:solidFill>
              </a:defRPr>
            </a:lvl2pPr>
            <a:lvl3pPr>
              <a:defRPr>
                <a:solidFill>
                  <a:srgbClr val="77BC1F"/>
                </a:solidFill>
              </a:defRPr>
            </a:lvl3pPr>
            <a:lvl4pPr>
              <a:defRPr>
                <a:solidFill>
                  <a:srgbClr val="77BC1F"/>
                </a:solidFill>
              </a:defRPr>
            </a:lvl4pPr>
            <a:lvl5pPr>
              <a:defRPr>
                <a:solidFill>
                  <a:srgbClr val="77BC1F"/>
                </a:solidFill>
              </a:defRPr>
            </a:lvl5pPr>
          </a:lstStyle>
          <a:p>
            <a:pPr lvl="0"/>
            <a:r>
              <a:rPr lang="en-US" dirty="0"/>
              <a:t>Year</a:t>
            </a:r>
          </a:p>
        </p:txBody>
      </p:sp>
    </p:spTree>
    <p:extLst>
      <p:ext uri="{BB962C8B-B14F-4D97-AF65-F5344CB8AC3E}">
        <p14:creationId xmlns:p14="http://schemas.microsoft.com/office/powerpoint/2010/main" val="318476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-Breakou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History/Timeline Title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2" y="2547110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2" y="3224113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 userDrawn="1"/>
        </p:nvCxnSpPr>
        <p:spPr>
          <a:xfrm>
            <a:off x="6029992" y="1828800"/>
            <a:ext cx="17240" cy="502920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Oval 105"/>
          <p:cNvSpPr/>
          <p:nvPr userDrawn="1"/>
        </p:nvSpPr>
        <p:spPr>
          <a:xfrm>
            <a:off x="5769230" y="1825617"/>
            <a:ext cx="506413" cy="506413"/>
          </a:xfrm>
          <a:prstGeom prst="ellipse">
            <a:avLst/>
          </a:prstGeom>
          <a:solidFill>
            <a:srgbClr val="535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+mn-cs"/>
            </a:endParaRPr>
          </a:p>
        </p:txBody>
      </p: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3" y="3831336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3" y="4508339"/>
            <a:ext cx="3615081" cy="1441357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98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-Breakou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2" y="949958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2" y="1626961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 userDrawn="1"/>
        </p:nvCxnSpPr>
        <p:spPr>
          <a:xfrm>
            <a:off x="6023723" y="0"/>
            <a:ext cx="23509" cy="685800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3" y="3209544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FFCF0B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3" y="3886547"/>
            <a:ext cx="3615081" cy="1819309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50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-Breakou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2" y="949958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2" y="1626961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 userDrawn="1"/>
        </p:nvCxnSpPr>
        <p:spPr>
          <a:xfrm>
            <a:off x="6023723" y="0"/>
            <a:ext cx="18347" cy="5352288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3" y="2673096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3" y="3350099"/>
            <a:ext cx="3615081" cy="1819309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7" name="Oval 16"/>
          <p:cNvSpPr/>
          <p:nvPr userDrawn="1"/>
        </p:nvSpPr>
        <p:spPr>
          <a:xfrm>
            <a:off x="5794518" y="5352288"/>
            <a:ext cx="506413" cy="506413"/>
          </a:xfrm>
          <a:prstGeom prst="ellipse">
            <a:avLst/>
          </a:prstGeom>
          <a:solidFill>
            <a:srgbClr val="535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9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: 4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627082" y="1898650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2030413" y="1898650"/>
            <a:ext cx="39258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2030413" y="2493703"/>
            <a:ext cx="3925887" cy="43999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14"/>
          <p:cNvSpPr>
            <a:spLocks noGrp="1"/>
          </p:cNvSpPr>
          <p:nvPr>
            <p:ph type="pic" sz="quarter" idx="72" hasCustomPrompt="1"/>
          </p:nvPr>
        </p:nvSpPr>
        <p:spPr>
          <a:xfrm>
            <a:off x="6279375" y="1895374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73" hasCustomPrompt="1"/>
          </p:nvPr>
        </p:nvSpPr>
        <p:spPr>
          <a:xfrm>
            <a:off x="7682705" y="1895374"/>
            <a:ext cx="3861593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74" hasCustomPrompt="1"/>
          </p:nvPr>
        </p:nvSpPr>
        <p:spPr>
          <a:xfrm>
            <a:off x="7682706" y="2490427"/>
            <a:ext cx="3861594" cy="439995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sp>
        <p:nvSpPr>
          <p:cNvPr id="33" name="Picture Placeholder 14"/>
          <p:cNvSpPr>
            <a:spLocks noGrp="1"/>
          </p:cNvSpPr>
          <p:nvPr>
            <p:ph type="pic" sz="quarter" idx="76" hasCustomPrompt="1"/>
          </p:nvPr>
        </p:nvSpPr>
        <p:spPr>
          <a:xfrm>
            <a:off x="627082" y="3705032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34" name="Text Placeholder 22"/>
          <p:cNvSpPr>
            <a:spLocks noGrp="1"/>
          </p:cNvSpPr>
          <p:nvPr>
            <p:ph type="body" sz="quarter" idx="77" hasCustomPrompt="1"/>
          </p:nvPr>
        </p:nvSpPr>
        <p:spPr>
          <a:xfrm>
            <a:off x="2030413" y="3705032"/>
            <a:ext cx="39258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78" hasCustomPrompt="1"/>
          </p:nvPr>
        </p:nvSpPr>
        <p:spPr>
          <a:xfrm>
            <a:off x="2030413" y="4300086"/>
            <a:ext cx="3925887" cy="44971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sp>
        <p:nvSpPr>
          <p:cNvPr id="39" name="Picture Placeholder 14"/>
          <p:cNvSpPr>
            <a:spLocks noGrp="1"/>
          </p:cNvSpPr>
          <p:nvPr>
            <p:ph type="pic" sz="quarter" idx="80" hasCustomPrompt="1"/>
          </p:nvPr>
        </p:nvSpPr>
        <p:spPr>
          <a:xfrm>
            <a:off x="6279375" y="3701756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0" name="Text Placeholder 22"/>
          <p:cNvSpPr>
            <a:spLocks noGrp="1"/>
          </p:cNvSpPr>
          <p:nvPr>
            <p:ph type="body" sz="quarter" idx="81" hasCustomPrompt="1"/>
          </p:nvPr>
        </p:nvSpPr>
        <p:spPr>
          <a:xfrm>
            <a:off x="7682705" y="3701756"/>
            <a:ext cx="3861593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 on top line</a:t>
            </a:r>
            <a:br>
              <a:rPr lang="en-US" dirty="0"/>
            </a:br>
            <a:r>
              <a:rPr lang="en-US" dirty="0"/>
              <a:t>and title on second line</a:t>
            </a:r>
          </a:p>
        </p:txBody>
      </p:sp>
      <p:sp>
        <p:nvSpPr>
          <p:cNvPr id="41" name="Text Placeholder 22"/>
          <p:cNvSpPr>
            <a:spLocks noGrp="1"/>
          </p:cNvSpPr>
          <p:nvPr>
            <p:ph type="body" sz="quarter" idx="82" hasCustomPrompt="1"/>
          </p:nvPr>
        </p:nvSpPr>
        <p:spPr>
          <a:xfrm>
            <a:off x="7682706" y="4296810"/>
            <a:ext cx="3861594" cy="44971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#/s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336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23958091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: 6 Spa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627082" y="1746250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2068513" y="1835150"/>
            <a:ext cx="30495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2068513" y="2430204"/>
            <a:ext cx="3049587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icture Placeholder 14"/>
          <p:cNvSpPr>
            <a:spLocks noGrp="1"/>
          </p:cNvSpPr>
          <p:nvPr>
            <p:ph type="pic" sz="quarter" idx="21" hasCustomPrompt="1"/>
          </p:nvPr>
        </p:nvSpPr>
        <p:spPr>
          <a:xfrm>
            <a:off x="609600" y="3331935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3" name="Text Placehold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2051031" y="3420835"/>
            <a:ext cx="30495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44" name="Text Placehold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2051031" y="4015889"/>
            <a:ext cx="3049587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45" name="Picture Placeholder 14"/>
          <p:cNvSpPr>
            <a:spLocks noGrp="1"/>
          </p:cNvSpPr>
          <p:nvPr>
            <p:ph type="pic" sz="quarter" idx="24" hasCustomPrompt="1"/>
          </p:nvPr>
        </p:nvSpPr>
        <p:spPr>
          <a:xfrm>
            <a:off x="627082" y="4933931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6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2068513" y="5022831"/>
            <a:ext cx="30495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47" name="Text Placeholder 22"/>
          <p:cNvSpPr>
            <a:spLocks noGrp="1"/>
          </p:cNvSpPr>
          <p:nvPr>
            <p:ph type="body" sz="quarter" idx="26" hasCustomPrompt="1"/>
          </p:nvPr>
        </p:nvSpPr>
        <p:spPr>
          <a:xfrm>
            <a:off x="2068513" y="5617885"/>
            <a:ext cx="3049587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48" name="Picture Placeholder 14"/>
          <p:cNvSpPr>
            <a:spLocks noGrp="1"/>
          </p:cNvSpPr>
          <p:nvPr>
            <p:ph type="pic" sz="quarter" idx="27" hasCustomPrompt="1"/>
          </p:nvPr>
        </p:nvSpPr>
        <p:spPr>
          <a:xfrm>
            <a:off x="5513407" y="1805024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49" name="Text Placeholder 22"/>
          <p:cNvSpPr>
            <a:spLocks noGrp="1"/>
          </p:cNvSpPr>
          <p:nvPr>
            <p:ph type="body" sz="quarter" idx="28" hasCustomPrompt="1"/>
          </p:nvPr>
        </p:nvSpPr>
        <p:spPr>
          <a:xfrm>
            <a:off x="6954838" y="1893924"/>
            <a:ext cx="30495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50" name="Text Placeholder 22"/>
          <p:cNvSpPr>
            <a:spLocks noGrp="1"/>
          </p:cNvSpPr>
          <p:nvPr>
            <p:ph type="body" sz="quarter" idx="29" hasCustomPrompt="1"/>
          </p:nvPr>
        </p:nvSpPr>
        <p:spPr>
          <a:xfrm>
            <a:off x="6954838" y="2488978"/>
            <a:ext cx="3049587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51" name="Picture Placeholder 14"/>
          <p:cNvSpPr>
            <a:spLocks noGrp="1"/>
          </p:cNvSpPr>
          <p:nvPr>
            <p:ph type="pic" sz="quarter" idx="30" hasCustomPrompt="1"/>
          </p:nvPr>
        </p:nvSpPr>
        <p:spPr>
          <a:xfrm>
            <a:off x="5495925" y="3390709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56" name="Text Placeholder 22"/>
          <p:cNvSpPr>
            <a:spLocks noGrp="1"/>
          </p:cNvSpPr>
          <p:nvPr>
            <p:ph type="body" sz="quarter" idx="31" hasCustomPrompt="1"/>
          </p:nvPr>
        </p:nvSpPr>
        <p:spPr>
          <a:xfrm>
            <a:off x="6937356" y="3479609"/>
            <a:ext cx="30495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57" name="Text Placeholder 22"/>
          <p:cNvSpPr>
            <a:spLocks noGrp="1"/>
          </p:cNvSpPr>
          <p:nvPr>
            <p:ph type="body" sz="quarter" idx="32" hasCustomPrompt="1"/>
          </p:nvPr>
        </p:nvSpPr>
        <p:spPr>
          <a:xfrm>
            <a:off x="6937356" y="4074663"/>
            <a:ext cx="3049587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58" name="Picture Placeholder 14"/>
          <p:cNvSpPr>
            <a:spLocks noGrp="1"/>
          </p:cNvSpPr>
          <p:nvPr>
            <p:ph type="pic" sz="quarter" idx="33" hasCustomPrompt="1"/>
          </p:nvPr>
        </p:nvSpPr>
        <p:spPr>
          <a:xfrm>
            <a:off x="5513407" y="4992705"/>
            <a:ext cx="1310303" cy="130126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ts val="1700"/>
              </a:lnSpc>
              <a:spcBef>
                <a:spcPts val="0"/>
              </a:spcBef>
              <a:buNone/>
              <a:defRPr sz="1800">
                <a:solidFill>
                  <a:srgbClr val="979EA1"/>
                </a:solidFill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Drag your picture here</a:t>
            </a:r>
          </a:p>
        </p:txBody>
      </p:sp>
      <p:sp>
        <p:nvSpPr>
          <p:cNvPr id="59" name="Text Placeholder 22"/>
          <p:cNvSpPr>
            <a:spLocks noGrp="1"/>
          </p:cNvSpPr>
          <p:nvPr>
            <p:ph type="body" sz="quarter" idx="34" hasCustomPrompt="1"/>
          </p:nvPr>
        </p:nvSpPr>
        <p:spPr>
          <a:xfrm>
            <a:off x="6954838" y="5081605"/>
            <a:ext cx="3049586" cy="528378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name</a:t>
            </a:r>
            <a:br>
              <a:rPr lang="en-US" dirty="0"/>
            </a:br>
            <a:r>
              <a:rPr lang="en-US" dirty="0"/>
              <a:t>and tile</a:t>
            </a:r>
          </a:p>
        </p:txBody>
      </p:sp>
      <p:sp>
        <p:nvSpPr>
          <p:cNvPr id="60" name="Text Placeholder 22"/>
          <p:cNvSpPr>
            <a:spLocks noGrp="1"/>
          </p:cNvSpPr>
          <p:nvPr>
            <p:ph type="body" sz="quarter" idx="35" hasCustomPrompt="1"/>
          </p:nvPr>
        </p:nvSpPr>
        <p:spPr>
          <a:xfrm>
            <a:off x="6954838" y="5676659"/>
            <a:ext cx="3049587" cy="605096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r>
              <a:rPr lang="en-US" dirty="0"/>
              <a:t>Mobile #1</a:t>
            </a:r>
          </a:p>
          <a:p>
            <a:pPr lvl="0"/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733652"/>
            <a:ext cx="10987312" cy="55063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Insert Header Here</a:t>
            </a:r>
          </a:p>
        </p:txBody>
      </p:sp>
    </p:spTree>
    <p:extLst>
      <p:ext uri="{BB962C8B-B14F-4D97-AF65-F5344CB8AC3E}">
        <p14:creationId xmlns:p14="http://schemas.microsoft.com/office/powerpoint/2010/main" val="12794402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5654398" y="2626511"/>
            <a:ext cx="4466753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Company</a:t>
            </a:r>
            <a:br>
              <a:rPr lang="en-US" dirty="0"/>
            </a:br>
            <a:r>
              <a:rPr lang="en-US" dirty="0"/>
              <a:t>Name</a:t>
            </a:r>
          </a:p>
        </p:txBody>
      </p:sp>
      <p:sp>
        <p:nvSpPr>
          <p:cNvPr id="47" name="Text Placeholder 22"/>
          <p:cNvSpPr>
            <a:spLocks noGrp="1"/>
          </p:cNvSpPr>
          <p:nvPr>
            <p:ph type="body" sz="quarter" idx="26" hasCustomPrompt="1"/>
          </p:nvPr>
        </p:nvSpPr>
        <p:spPr>
          <a:xfrm>
            <a:off x="5654399" y="3226724"/>
            <a:ext cx="4466754" cy="172122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Contact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endParaRPr lang="en-US" dirty="0"/>
          </a:p>
        </p:txBody>
      </p:sp>
      <p:sp>
        <p:nvSpPr>
          <p:cNvPr id="61" name="TextBox 60"/>
          <p:cNvSpPr txBox="1"/>
          <p:nvPr userDrawn="1"/>
        </p:nvSpPr>
        <p:spPr>
          <a:xfrm>
            <a:off x="609598" y="554264"/>
            <a:ext cx="10987314" cy="86586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rgbClr val="77BC1F"/>
                </a:solidFill>
                <a:effectLst/>
                <a:uLnTx/>
                <a:uFillTx/>
                <a:latin typeface="Poppins Light" panose="02000000000000000000" pitchFamily="2" charset="0"/>
                <a:ea typeface="+mn-ea"/>
                <a:cs typeface="+mn-cs"/>
              </a:rPr>
              <a:t>References</a:t>
            </a:r>
          </a:p>
        </p:txBody>
      </p:sp>
      <p:cxnSp>
        <p:nvCxnSpPr>
          <p:cNvPr id="29" name="Straight Connector 28"/>
          <p:cNvCxnSpPr>
            <a:cxnSpLocks/>
          </p:cNvCxnSpPr>
          <p:nvPr userDrawn="1"/>
        </p:nvCxnSpPr>
        <p:spPr>
          <a:xfrm>
            <a:off x="5647764" y="2492188"/>
            <a:ext cx="4473387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609598" y="2626511"/>
            <a:ext cx="4466753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Company</a:t>
            </a:r>
            <a:br>
              <a:rPr lang="en-US" dirty="0"/>
            </a:br>
            <a:r>
              <a:rPr lang="en-US" dirty="0"/>
              <a:t>Name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28" hasCustomPrompt="1"/>
          </p:nvPr>
        </p:nvSpPr>
        <p:spPr>
          <a:xfrm>
            <a:off x="609599" y="3226724"/>
            <a:ext cx="4466754" cy="172122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Contact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 userDrawn="1"/>
        </p:nvCxnSpPr>
        <p:spPr>
          <a:xfrm>
            <a:off x="602964" y="2492188"/>
            <a:ext cx="4473387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17916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V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7605288" y="2189748"/>
            <a:ext cx="3991622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title for “The Other Guys”</a:t>
            </a:r>
          </a:p>
        </p:txBody>
      </p:sp>
      <p:sp>
        <p:nvSpPr>
          <p:cNvPr id="31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609598" y="2189748"/>
            <a:ext cx="3980331" cy="525904"/>
          </a:xfrm>
        </p:spPr>
        <p:txBody>
          <a:bodyPr lIns="0" tIns="0" rIns="0" bIns="0"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CommerceVantage title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28" hasCustomPrompt="1"/>
          </p:nvPr>
        </p:nvSpPr>
        <p:spPr>
          <a:xfrm>
            <a:off x="609599" y="296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30" hasCustomPrompt="1"/>
          </p:nvPr>
        </p:nvSpPr>
        <p:spPr>
          <a:xfrm>
            <a:off x="7605290" y="296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cxnSp>
        <p:nvCxnSpPr>
          <p:cNvPr id="4" name="Straight Connector 3"/>
          <p:cNvCxnSpPr>
            <a:cxnSpLocks/>
          </p:cNvCxnSpPr>
          <p:nvPr userDrawn="1"/>
        </p:nvCxnSpPr>
        <p:spPr>
          <a:xfrm>
            <a:off x="6078071" y="2321859"/>
            <a:ext cx="8965" cy="345141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 Placeholder 22"/>
          <p:cNvSpPr>
            <a:spLocks noGrp="1"/>
          </p:cNvSpPr>
          <p:nvPr>
            <p:ph type="body" sz="quarter" idx="31" hasCustomPrompt="1"/>
          </p:nvPr>
        </p:nvSpPr>
        <p:spPr>
          <a:xfrm>
            <a:off x="620887" y="3876004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30" name="Text Placeholder 22"/>
          <p:cNvSpPr>
            <a:spLocks noGrp="1"/>
          </p:cNvSpPr>
          <p:nvPr>
            <p:ph type="body" sz="quarter" idx="32" hasCustomPrompt="1"/>
          </p:nvPr>
        </p:nvSpPr>
        <p:spPr>
          <a:xfrm>
            <a:off x="7616578" y="3876004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35" name="Text Placeholder 22"/>
          <p:cNvSpPr>
            <a:spLocks noGrp="1"/>
          </p:cNvSpPr>
          <p:nvPr>
            <p:ph type="body" sz="quarter" idx="33" hasCustomPrompt="1"/>
          </p:nvPr>
        </p:nvSpPr>
        <p:spPr>
          <a:xfrm>
            <a:off x="620887" y="481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39" name="Text Placeholder 22"/>
          <p:cNvSpPr>
            <a:spLocks noGrp="1"/>
          </p:cNvSpPr>
          <p:nvPr>
            <p:ph type="body" sz="quarter" idx="34" hasCustomPrompt="1"/>
          </p:nvPr>
        </p:nvSpPr>
        <p:spPr>
          <a:xfrm>
            <a:off x="7616578" y="4813249"/>
            <a:ext cx="3980332" cy="78050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Insert description of program characteristic and differentiator</a:t>
            </a: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9600" y="577369"/>
            <a:ext cx="10987312" cy="84913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59658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22"/>
          <p:cNvSpPr>
            <a:spLocks noGrp="1"/>
          </p:cNvSpPr>
          <p:nvPr>
            <p:ph type="body" sz="quarter" idx="29" hasCustomPrompt="1"/>
          </p:nvPr>
        </p:nvSpPr>
        <p:spPr>
          <a:xfrm>
            <a:off x="609599" y="2655045"/>
            <a:ext cx="10677525" cy="108491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</a:t>
            </a:r>
          </a:p>
          <a:p>
            <a:pPr lvl="0"/>
            <a:r>
              <a:rPr lang="en-US" dirty="0"/>
              <a:t>Service Hours</a:t>
            </a:r>
          </a:p>
          <a:p>
            <a:pPr lvl="0"/>
            <a:r>
              <a:rPr lang="en-US" dirty="0"/>
              <a:t>Additional Information</a:t>
            </a:r>
          </a:p>
        </p:txBody>
      </p:sp>
      <p:sp>
        <p:nvSpPr>
          <p:cNvPr id="27" name="Text Placeholder 22"/>
          <p:cNvSpPr>
            <a:spLocks noGrp="1"/>
          </p:cNvSpPr>
          <p:nvPr>
            <p:ph type="body" sz="quarter" idx="30" hasCustomPrompt="1"/>
          </p:nvPr>
        </p:nvSpPr>
        <p:spPr>
          <a:xfrm>
            <a:off x="609599" y="4515191"/>
            <a:ext cx="10677525" cy="108491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</a:t>
            </a:r>
          </a:p>
          <a:p>
            <a:pPr lvl="0"/>
            <a:r>
              <a:rPr lang="en-US" dirty="0"/>
              <a:t>Service Hours</a:t>
            </a:r>
          </a:p>
          <a:p>
            <a:pPr lvl="0"/>
            <a:r>
              <a:rPr lang="en-US" dirty="0"/>
              <a:t>Additional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8267147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 userDrawn="1"/>
        </p:nvCxnSpPr>
        <p:spPr>
          <a:xfrm>
            <a:off x="626845" y="1248893"/>
            <a:ext cx="6677066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6845" y="457716"/>
            <a:ext cx="7239499" cy="757310"/>
          </a:xfrm>
        </p:spPr>
        <p:txBody>
          <a:bodyPr anchor="b"/>
          <a:lstStyle>
            <a:lvl1pPr>
              <a:defRPr sz="3000" b="1">
                <a:latin typeface="Poppins" panose="02000000000000000000" pitchFamily="2" charset="0"/>
              </a:defRPr>
            </a:lvl1pPr>
          </a:lstStyle>
          <a:p>
            <a:r>
              <a:rPr lang="en-US" dirty="0"/>
              <a:t>Insert client name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939724" y="2813024"/>
            <a:ext cx="4400116" cy="24300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i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Insert testimonial quote here – no need for quotation marks.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3" hasCustomPrompt="1"/>
          </p:nvPr>
        </p:nvSpPr>
        <p:spPr>
          <a:xfrm>
            <a:off x="626847" y="1439863"/>
            <a:ext cx="5712994" cy="959995"/>
          </a:xfrm>
        </p:spPr>
        <p:txBody>
          <a:bodyPr/>
          <a:lstStyle>
            <a:lvl1pPr marL="0" indent="0">
              <a:buNone/>
              <a:defRPr sz="2200">
                <a:latin typeface="Poppins" panose="02000000000000000000" pitchFamily="2" charset="0"/>
              </a:defRPr>
            </a:lvl1pPr>
            <a:lvl2pPr marL="457200" indent="0">
              <a:buNone/>
              <a:defRPr sz="2600"/>
            </a:lvl2pPr>
            <a:lvl3pPr marL="914400" indent="0">
              <a:buNone/>
              <a:defRPr sz="2600"/>
            </a:lvl3pPr>
            <a:lvl4pPr marL="1371600" indent="0">
              <a:buNone/>
              <a:defRPr sz="2600"/>
            </a:lvl4pPr>
            <a:lvl5pPr marL="1828800" indent="0">
              <a:buNone/>
              <a:defRPr sz="2600"/>
            </a:lvl5pPr>
          </a:lstStyle>
          <a:p>
            <a:pPr lvl="0"/>
            <a:r>
              <a:rPr lang="en-US" dirty="0"/>
              <a:t>Insert short description of testimonial connection to client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quarter" idx="14" hasCustomPrompt="1"/>
          </p:nvPr>
        </p:nvSpPr>
        <p:spPr>
          <a:xfrm>
            <a:off x="1939289" y="5401564"/>
            <a:ext cx="4400573" cy="55458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 dirty="0"/>
              <a:t>Insert Name of </a:t>
            </a:r>
            <a:br>
              <a:rPr lang="en-US" dirty="0"/>
            </a:br>
            <a:r>
              <a:rPr lang="en-US" dirty="0"/>
              <a:t>Insert Title (not company again)</a:t>
            </a:r>
          </a:p>
        </p:txBody>
      </p:sp>
      <p:sp>
        <p:nvSpPr>
          <p:cNvPr id="33" name="Picture Placeholder 32"/>
          <p:cNvSpPr>
            <a:spLocks noGrp="1"/>
          </p:cNvSpPr>
          <p:nvPr>
            <p:ph type="pic" idx="1" hasCustomPrompt="1"/>
          </p:nvPr>
        </p:nvSpPr>
        <p:spPr>
          <a:xfrm>
            <a:off x="6681216" y="829057"/>
            <a:ext cx="4767256" cy="36088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3200">
                <a:solidFill>
                  <a:srgbClr val="CACDCC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picture, tight crop, or use stock image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47" y="2789996"/>
            <a:ext cx="1161288" cy="116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659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Comme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About Commerce Bank</a:t>
            </a:r>
          </a:p>
        </p:txBody>
      </p:sp>
    </p:spTree>
    <p:extLst>
      <p:ext uri="{BB962C8B-B14F-4D97-AF65-F5344CB8AC3E}">
        <p14:creationId xmlns:p14="http://schemas.microsoft.com/office/powerpoint/2010/main" val="264528271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1" y="6349759"/>
            <a:ext cx="2053767" cy="31502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11268075" y="6298293"/>
            <a:ext cx="0" cy="365125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/>
          <p:cNvSpPr txBox="1">
            <a:spLocks/>
          </p:cNvSpPr>
          <p:nvPr userDrawn="1"/>
        </p:nvSpPr>
        <p:spPr>
          <a:xfrm>
            <a:off x="11273063" y="6349759"/>
            <a:ext cx="323849" cy="29143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A32E3B9-EECE-4A89-A6AF-ECDA09B9D2C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6028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H="1">
            <a:off x="3556000" y="533400"/>
            <a:ext cx="8636000" cy="0"/>
          </a:xfrm>
          <a:prstGeom prst="line">
            <a:avLst/>
          </a:prstGeom>
          <a:ln w="25400"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56000" y="76201"/>
            <a:ext cx="8432800" cy="411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203200" y="6415622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E13663-FBC8-44E6-A1CC-9F86CC50054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53555C">
                    <a:lumMod val="65000"/>
                    <a:lumOff val="35000"/>
                  </a:srgbClr>
                </a:solidFill>
                <a:effectLst/>
                <a:uLnTx/>
                <a:uFillTx/>
                <a:latin typeface="Cera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3555C">
                  <a:lumMod val="65000"/>
                  <a:lumOff val="35000"/>
                </a:srgbClr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8136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87313" cy="39052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solidFill>
                  <a:srgbClr val="53555C"/>
                </a:solidFill>
                <a:latin typeface="Poppins Light" panose="02000000000000000000" pitchFamily="2" charset="0"/>
              </a:defRPr>
            </a:lvl1pPr>
            <a:lvl2pPr marL="365760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2pPr>
            <a:lvl3pPr marL="713232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3pPr>
            <a:lvl4pPr marL="1051560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4pPr>
            <a:lvl5pPr marL="1399032" indent="0">
              <a:buFont typeface="Arial" panose="020B0604020202020204" pitchFamily="34" charset="0"/>
              <a:buNone/>
              <a:defRPr sz="4000">
                <a:solidFill>
                  <a:srgbClr val="53555C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Item 1</a:t>
            </a:r>
          </a:p>
          <a:p>
            <a:pPr lvl="0"/>
            <a:r>
              <a:rPr lang="en-US" dirty="0"/>
              <a:t>Item 2</a:t>
            </a:r>
          </a:p>
          <a:p>
            <a:pPr lvl="0"/>
            <a:r>
              <a:rPr lang="en-US" dirty="0"/>
              <a:t>Item 3</a:t>
            </a:r>
          </a:p>
          <a:p>
            <a:pPr lvl="0"/>
            <a:r>
              <a:rPr lang="en-US" dirty="0"/>
              <a:t>Item 4</a:t>
            </a:r>
          </a:p>
          <a:p>
            <a:pPr lvl="0"/>
            <a:r>
              <a:rPr lang="en-US" dirty="0"/>
              <a:t>Item 5</a:t>
            </a:r>
          </a:p>
          <a:p>
            <a:pPr lvl="0"/>
            <a:r>
              <a:rPr lang="en-US" dirty="0"/>
              <a:t>Item 6</a:t>
            </a:r>
          </a:p>
          <a:p>
            <a:pPr lvl="0"/>
            <a:r>
              <a:rPr lang="en-US" dirty="0"/>
              <a:t>Item 7</a:t>
            </a:r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628650" y="688975"/>
            <a:ext cx="4867275" cy="55006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sz="4800" dirty="0">
                <a:solidFill>
                  <a:srgbClr val="77BC1F"/>
                </a:solidFill>
                <a:latin typeface="Poppins Light" panose="02000000000000000000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3720975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ogram Hi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609598" y="592364"/>
            <a:ext cx="10987314" cy="79193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en-US" sz="4800" dirty="0">
                <a:solidFill>
                  <a:srgbClr val="77BC1F"/>
                </a:solidFill>
                <a:latin typeface="Poppins Light" panose="02000000000000000000" pitchFamily="2" charset="0"/>
              </a:rPr>
              <a:t>Program History</a:t>
            </a:r>
          </a:p>
        </p:txBody>
      </p:sp>
    </p:spTree>
    <p:extLst>
      <p:ext uri="{BB962C8B-B14F-4D97-AF65-F5344CB8AC3E}">
        <p14:creationId xmlns:p14="http://schemas.microsoft.com/office/powerpoint/2010/main" val="405549294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ient Nee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609598" y="566964"/>
            <a:ext cx="10987314" cy="830036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en-US" sz="4800" dirty="0">
                <a:solidFill>
                  <a:srgbClr val="77BC1F"/>
                </a:solidFill>
                <a:latin typeface="Poppins Light" panose="02000000000000000000" pitchFamily="2" charset="0"/>
              </a:rPr>
              <a:t>Client Needs</a:t>
            </a:r>
          </a:p>
        </p:txBody>
      </p:sp>
    </p:spTree>
    <p:extLst>
      <p:ext uri="{BB962C8B-B14F-4D97-AF65-F5344CB8AC3E}">
        <p14:creationId xmlns:p14="http://schemas.microsoft.com/office/powerpoint/2010/main" val="11993895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meline-Pr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Timeline Title</a:t>
            </a:r>
          </a:p>
        </p:txBody>
      </p:sp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5770539"/>
            <a:ext cx="11019967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 userDrawn="1"/>
        </p:nvSpPr>
        <p:spPr>
          <a:xfrm>
            <a:off x="7815274" y="4476690"/>
            <a:ext cx="588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Poppins" panose="02000000000000000000" pitchFamily="2" charset="0"/>
              </a:rPr>
              <a:t>2018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787629" y="2885961"/>
            <a:ext cx="1819275" cy="421387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787629" y="3372206"/>
            <a:ext cx="1819275" cy="1152170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79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2990049" y="2046206"/>
            <a:ext cx="1819275" cy="430827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2</a:t>
            </a:r>
          </a:p>
        </p:txBody>
      </p:sp>
      <p:sp>
        <p:nvSpPr>
          <p:cNvPr id="80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2990049" y="2541891"/>
            <a:ext cx="1819275" cy="120246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1" name="Text Placeholder 75"/>
          <p:cNvSpPr>
            <a:spLocks noGrp="1"/>
          </p:cNvSpPr>
          <p:nvPr>
            <p:ph type="body" sz="quarter" idx="18" hasCustomPrompt="1"/>
          </p:nvPr>
        </p:nvSpPr>
        <p:spPr>
          <a:xfrm>
            <a:off x="5192469" y="2671688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3</a:t>
            </a:r>
          </a:p>
        </p:txBody>
      </p:sp>
      <p:sp>
        <p:nvSpPr>
          <p:cNvPr id="82" name="Text Placeholder 77"/>
          <p:cNvSpPr>
            <a:spLocks noGrp="1"/>
          </p:cNvSpPr>
          <p:nvPr>
            <p:ph type="body" sz="quarter" idx="19" hasCustomPrompt="1"/>
          </p:nvPr>
        </p:nvSpPr>
        <p:spPr>
          <a:xfrm>
            <a:off x="5192469" y="3183418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3" name="Text Placeholder 75"/>
          <p:cNvSpPr>
            <a:spLocks noGrp="1"/>
          </p:cNvSpPr>
          <p:nvPr>
            <p:ph type="body" sz="quarter" idx="20" hasCustomPrompt="1"/>
          </p:nvPr>
        </p:nvSpPr>
        <p:spPr>
          <a:xfrm>
            <a:off x="7402795" y="2025690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FFCF0B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4</a:t>
            </a:r>
          </a:p>
        </p:txBody>
      </p:sp>
      <p:sp>
        <p:nvSpPr>
          <p:cNvPr id="84" name="Text Placeholder 77"/>
          <p:cNvSpPr>
            <a:spLocks noGrp="1"/>
          </p:cNvSpPr>
          <p:nvPr>
            <p:ph type="body" sz="quarter" idx="21" hasCustomPrompt="1"/>
          </p:nvPr>
        </p:nvSpPr>
        <p:spPr>
          <a:xfrm>
            <a:off x="7402795" y="2537420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  <p:sp>
        <p:nvSpPr>
          <p:cNvPr id="85" name="Text Placeholder 75"/>
          <p:cNvSpPr>
            <a:spLocks noGrp="1"/>
          </p:cNvSpPr>
          <p:nvPr>
            <p:ph type="body" sz="quarter" idx="22" hasCustomPrompt="1"/>
          </p:nvPr>
        </p:nvSpPr>
        <p:spPr>
          <a:xfrm>
            <a:off x="9596694" y="2688660"/>
            <a:ext cx="1819275" cy="446872"/>
          </a:xfrm>
        </p:spPr>
        <p:txBody>
          <a:bodyPr anchor="b" anchorCtr="0"/>
          <a:lstStyle>
            <a:lvl1pPr marL="0" indent="0" algn="ctr">
              <a:buNone/>
              <a:defRPr sz="15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5</a:t>
            </a:r>
          </a:p>
        </p:txBody>
      </p:sp>
      <p:sp>
        <p:nvSpPr>
          <p:cNvPr id="86" name="Text Placeholder 77"/>
          <p:cNvSpPr>
            <a:spLocks noGrp="1"/>
          </p:cNvSpPr>
          <p:nvPr>
            <p:ph type="body" sz="quarter" idx="23" hasCustomPrompt="1"/>
          </p:nvPr>
        </p:nvSpPr>
        <p:spPr>
          <a:xfrm>
            <a:off x="9596694" y="3200390"/>
            <a:ext cx="1819275" cy="1228298"/>
          </a:xfrm>
        </p:spPr>
        <p:txBody>
          <a:bodyPr/>
          <a:lstStyle>
            <a:lvl1pPr marL="0" indent="0" algn="ctr">
              <a:spcAft>
                <a:spcPts val="400"/>
              </a:spcAft>
              <a:buNone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Use this space to describe timeline content</a:t>
            </a:r>
          </a:p>
        </p:txBody>
      </p:sp>
    </p:spTree>
    <p:extLst>
      <p:ext uri="{BB962C8B-B14F-4D97-AF65-F5344CB8AC3E}">
        <p14:creationId xmlns:p14="http://schemas.microsoft.com/office/powerpoint/2010/main" val="367976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meline-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Timeline Title</a:t>
            </a:r>
          </a:p>
        </p:txBody>
      </p:sp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5770539"/>
            <a:ext cx="11019967" cy="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 userDrawn="1"/>
        </p:nvSpPr>
        <p:spPr>
          <a:xfrm>
            <a:off x="7815274" y="4476690"/>
            <a:ext cx="588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Poppins" panose="02000000000000000000" pitchFamily="2" charset="0"/>
              </a:rPr>
              <a:t>2018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994056" y="2885961"/>
            <a:ext cx="1536648" cy="42138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994055" y="3372206"/>
            <a:ext cx="1650955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79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3264131" y="2036374"/>
            <a:ext cx="1488043" cy="430827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2</a:t>
            </a:r>
          </a:p>
        </p:txBody>
      </p:sp>
      <p:sp>
        <p:nvSpPr>
          <p:cNvPr id="81" name="Text Placeholder 75"/>
          <p:cNvSpPr>
            <a:spLocks noGrp="1"/>
          </p:cNvSpPr>
          <p:nvPr>
            <p:ph type="body" sz="quarter" idx="18" hasCustomPrompt="1"/>
          </p:nvPr>
        </p:nvSpPr>
        <p:spPr>
          <a:xfrm>
            <a:off x="5440004" y="2701184"/>
            <a:ext cx="1476183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979EA1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3</a:t>
            </a:r>
          </a:p>
        </p:txBody>
      </p:sp>
      <p:sp>
        <p:nvSpPr>
          <p:cNvPr id="83" name="Text Placeholder 75"/>
          <p:cNvSpPr>
            <a:spLocks noGrp="1"/>
          </p:cNvSpPr>
          <p:nvPr>
            <p:ph type="body" sz="quarter" idx="20" hasCustomPrompt="1"/>
          </p:nvPr>
        </p:nvSpPr>
        <p:spPr>
          <a:xfrm>
            <a:off x="7641368" y="2055493"/>
            <a:ext cx="1406796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FFCF0B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4</a:t>
            </a:r>
          </a:p>
        </p:txBody>
      </p:sp>
      <p:sp>
        <p:nvSpPr>
          <p:cNvPr id="85" name="Text Placeholder 75"/>
          <p:cNvSpPr>
            <a:spLocks noGrp="1"/>
          </p:cNvSpPr>
          <p:nvPr>
            <p:ph type="body" sz="quarter" idx="22" hasCustomPrompt="1"/>
          </p:nvPr>
        </p:nvSpPr>
        <p:spPr>
          <a:xfrm>
            <a:off x="9824269" y="2707710"/>
            <a:ext cx="1534550" cy="446872"/>
          </a:xfrm>
        </p:spPr>
        <p:txBody>
          <a:bodyPr anchor="b" anchorCtr="0"/>
          <a:lstStyle>
            <a:lvl1pPr marL="0" indent="0" algn="l">
              <a:buNone/>
              <a:defRPr sz="15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</a:t>
            </a:r>
            <a:br>
              <a:rPr lang="en-US" dirty="0"/>
            </a:br>
            <a:r>
              <a:rPr lang="en-US" dirty="0"/>
              <a:t>Header 5</a:t>
            </a:r>
          </a:p>
        </p:txBody>
      </p:sp>
      <p:sp>
        <p:nvSpPr>
          <p:cNvPr id="57" name="Text Placeholder 77"/>
          <p:cNvSpPr>
            <a:spLocks noGrp="1"/>
          </p:cNvSpPr>
          <p:nvPr>
            <p:ph type="body" sz="quarter" idx="24" hasCustomPrompt="1"/>
          </p:nvPr>
        </p:nvSpPr>
        <p:spPr>
          <a:xfrm>
            <a:off x="3272329" y="2521876"/>
            <a:ext cx="1531116" cy="1212649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58" name="Text Placeholder 77"/>
          <p:cNvSpPr>
            <a:spLocks noGrp="1"/>
          </p:cNvSpPr>
          <p:nvPr>
            <p:ph type="body" sz="quarter" idx="25" hasCustomPrompt="1"/>
          </p:nvPr>
        </p:nvSpPr>
        <p:spPr>
          <a:xfrm>
            <a:off x="5440003" y="3209315"/>
            <a:ext cx="1617359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59" name="Text Placeholder 77"/>
          <p:cNvSpPr>
            <a:spLocks noGrp="1"/>
          </p:cNvSpPr>
          <p:nvPr>
            <p:ph type="body" sz="quarter" idx="26" hasCustomPrompt="1"/>
          </p:nvPr>
        </p:nvSpPr>
        <p:spPr>
          <a:xfrm>
            <a:off x="7648015" y="2563866"/>
            <a:ext cx="1615611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60" name="Text Placeholder 77"/>
          <p:cNvSpPr>
            <a:spLocks noGrp="1"/>
          </p:cNvSpPr>
          <p:nvPr>
            <p:ph type="body" sz="quarter" idx="27" hasCustomPrompt="1"/>
          </p:nvPr>
        </p:nvSpPr>
        <p:spPr>
          <a:xfrm>
            <a:off x="9824268" y="3214876"/>
            <a:ext cx="1627674" cy="1152170"/>
          </a:xfrm>
        </p:spPr>
        <p:txBody>
          <a:bodyPr/>
          <a:lstStyle>
            <a:lvl1pPr marL="171450" indent="-171450" algn="l">
              <a:spcAft>
                <a:spcPts val="300"/>
              </a:spcAft>
              <a:buFont typeface="Arial" panose="020B0604020202020204" pitchFamily="34" charset="0"/>
              <a:buChar char="•"/>
              <a:defRPr sz="13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meline-Breakou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596795"/>
            <a:ext cx="10987088" cy="800205"/>
          </a:xfrm>
        </p:spPr>
        <p:txBody>
          <a:bodyPr anchor="ctr" anchorCtr="0"/>
          <a:lstStyle>
            <a:lvl1pPr marL="0" indent="0">
              <a:buNone/>
              <a:defRPr sz="4800">
                <a:solidFill>
                  <a:srgbClr val="77BC1F"/>
                </a:solidFill>
                <a:latin typeface="Poppins Light" panose="02000000000000000000" pitchFamily="2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History/Timeline Title</a:t>
            </a:r>
          </a:p>
        </p:txBody>
      </p:sp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2" y="2547110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77BC1F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2" y="3224113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 userDrawn="1"/>
        </p:nvCxnSpPr>
        <p:spPr>
          <a:xfrm>
            <a:off x="6029992" y="1828800"/>
            <a:ext cx="17240" cy="5029200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Oval 105"/>
          <p:cNvSpPr/>
          <p:nvPr userDrawn="1"/>
        </p:nvSpPr>
        <p:spPr>
          <a:xfrm>
            <a:off x="5769230" y="1825617"/>
            <a:ext cx="506413" cy="506413"/>
          </a:xfrm>
          <a:prstGeom prst="ellipse">
            <a:avLst/>
          </a:prstGeom>
          <a:solidFill>
            <a:srgbClr val="535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2000000000000000000" pitchFamily="2" charset="0"/>
            </a:endParaRPr>
          </a:p>
        </p:txBody>
      </p: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3" y="3831336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3" y="4508339"/>
            <a:ext cx="3615081" cy="1441357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2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meline-Breakou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75"/>
          <p:cNvSpPr>
            <a:spLocks noGrp="1"/>
          </p:cNvSpPr>
          <p:nvPr>
            <p:ph type="body" sz="quarter" idx="14" hasCustomPrompt="1"/>
          </p:nvPr>
        </p:nvSpPr>
        <p:spPr>
          <a:xfrm>
            <a:off x="1468982" y="949958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53555C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78" name="Text Placeholder 77"/>
          <p:cNvSpPr>
            <a:spLocks noGrp="1"/>
          </p:cNvSpPr>
          <p:nvPr>
            <p:ph type="body" sz="quarter" idx="15" hasCustomPrompt="1"/>
          </p:nvPr>
        </p:nvSpPr>
        <p:spPr>
          <a:xfrm>
            <a:off x="1468982" y="1626961"/>
            <a:ext cx="3615081" cy="1823375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cxnSp>
        <p:nvCxnSpPr>
          <p:cNvPr id="71" name="Straight Connector 70"/>
          <p:cNvCxnSpPr>
            <a:cxnSpLocks/>
          </p:cNvCxnSpPr>
          <p:nvPr userDrawn="1"/>
        </p:nvCxnSpPr>
        <p:spPr>
          <a:xfrm>
            <a:off x="6023723" y="0"/>
            <a:ext cx="18347" cy="5352288"/>
          </a:xfrm>
          <a:prstGeom prst="line">
            <a:avLst/>
          </a:prstGeom>
          <a:ln w="19050">
            <a:solidFill>
              <a:srgbClr val="53555C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75"/>
          <p:cNvSpPr>
            <a:spLocks noGrp="1"/>
          </p:cNvSpPr>
          <p:nvPr>
            <p:ph type="body" sz="quarter" idx="16" hasCustomPrompt="1"/>
          </p:nvPr>
        </p:nvSpPr>
        <p:spPr>
          <a:xfrm>
            <a:off x="7018983" y="2673096"/>
            <a:ext cx="3615082" cy="586234"/>
          </a:xfrm>
        </p:spPr>
        <p:txBody>
          <a:bodyPr anchor="b" anchorCtr="0"/>
          <a:lstStyle>
            <a:lvl1pPr marL="0" indent="0" algn="l">
              <a:buNone/>
              <a:defRPr sz="1800" b="1">
                <a:solidFill>
                  <a:srgbClr val="00B5E2"/>
                </a:solidFill>
                <a:latin typeface="Poppins" panose="02000000000000000000" pitchFamily="2" charset="0"/>
              </a:defRPr>
            </a:lvl1pPr>
            <a:lvl2pPr marL="457200" indent="0">
              <a:buNone/>
              <a:defRPr sz="1400" b="1"/>
            </a:lvl2pPr>
            <a:lvl3pPr marL="914400" indent="0">
              <a:buNone/>
              <a:defRPr sz="1400" b="1"/>
            </a:lvl3pPr>
            <a:lvl4pPr marL="1371600" indent="0">
              <a:buNone/>
              <a:defRPr sz="1400" b="1"/>
            </a:lvl4pPr>
            <a:lvl5pPr marL="1828800" indent="0">
              <a:buNone/>
              <a:defRPr sz="1400" b="1"/>
            </a:lvl5pPr>
          </a:lstStyle>
          <a:p>
            <a:pPr lvl="0"/>
            <a:r>
              <a:rPr lang="en-US" dirty="0"/>
              <a:t>Timeline Header 1</a:t>
            </a:r>
          </a:p>
        </p:txBody>
      </p:sp>
      <p:sp>
        <p:nvSpPr>
          <p:cNvPr id="54" name="Text Placeholder 77"/>
          <p:cNvSpPr>
            <a:spLocks noGrp="1"/>
          </p:cNvSpPr>
          <p:nvPr>
            <p:ph type="body" sz="quarter" idx="17" hasCustomPrompt="1"/>
          </p:nvPr>
        </p:nvSpPr>
        <p:spPr>
          <a:xfrm>
            <a:off x="7018983" y="3350099"/>
            <a:ext cx="3615081" cy="1819309"/>
          </a:xfrm>
        </p:spPr>
        <p:txBody>
          <a:bodyPr/>
          <a:lstStyle>
            <a:lvl1pPr marL="171450" indent="-171450" algn="l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latin typeface="Poppins" panose="020000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  <a:p>
            <a:pPr lvl="0"/>
            <a:endParaRPr lang="en-US" dirty="0"/>
          </a:p>
        </p:txBody>
      </p:sp>
      <p:sp>
        <p:nvSpPr>
          <p:cNvPr id="17" name="Oval 16"/>
          <p:cNvSpPr/>
          <p:nvPr userDrawn="1"/>
        </p:nvSpPr>
        <p:spPr>
          <a:xfrm>
            <a:off x="5794518" y="5352288"/>
            <a:ext cx="506413" cy="506413"/>
          </a:xfrm>
          <a:prstGeom prst="ellipse">
            <a:avLst/>
          </a:prstGeom>
          <a:solidFill>
            <a:srgbClr val="535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19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>
            <a:cxnSpLocks/>
          </p:cNvCxnSpPr>
          <p:nvPr userDrawn="1"/>
        </p:nvCxnSpPr>
        <p:spPr>
          <a:xfrm>
            <a:off x="609600" y="1449614"/>
            <a:ext cx="10987314" cy="0"/>
          </a:xfrm>
          <a:prstGeom prst="line">
            <a:avLst/>
          </a:prstGeom>
          <a:ln w="762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 userDrawn="1"/>
        </p:nvCxnSpPr>
        <p:spPr>
          <a:xfrm>
            <a:off x="609600" y="554264"/>
            <a:ext cx="10987314" cy="0"/>
          </a:xfrm>
          <a:prstGeom prst="line">
            <a:avLst/>
          </a:prstGeom>
          <a:ln w="12700">
            <a:solidFill>
              <a:srgbClr val="979E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5654398" y="2626511"/>
            <a:ext cx="4466753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Company</a:t>
            </a:r>
            <a:br>
              <a:rPr lang="en-US" dirty="0"/>
            </a:br>
            <a:r>
              <a:rPr lang="en-US" dirty="0"/>
              <a:t>Name</a:t>
            </a:r>
          </a:p>
        </p:txBody>
      </p:sp>
      <p:sp>
        <p:nvSpPr>
          <p:cNvPr id="47" name="Text Placeholder 22"/>
          <p:cNvSpPr>
            <a:spLocks noGrp="1"/>
          </p:cNvSpPr>
          <p:nvPr>
            <p:ph type="body" sz="quarter" idx="26" hasCustomPrompt="1"/>
          </p:nvPr>
        </p:nvSpPr>
        <p:spPr>
          <a:xfrm>
            <a:off x="5654399" y="3226724"/>
            <a:ext cx="4466754" cy="172122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Contact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endParaRPr lang="en-US" dirty="0"/>
          </a:p>
        </p:txBody>
      </p:sp>
      <p:sp>
        <p:nvSpPr>
          <p:cNvPr id="61" name="TextBox 60"/>
          <p:cNvSpPr txBox="1"/>
          <p:nvPr userDrawn="1"/>
        </p:nvSpPr>
        <p:spPr>
          <a:xfrm>
            <a:off x="609598" y="554264"/>
            <a:ext cx="10987314" cy="86586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en-US" sz="5200" dirty="0">
                <a:solidFill>
                  <a:srgbClr val="77BC1F"/>
                </a:solidFill>
                <a:latin typeface="Poppins Light" panose="02000000000000000000" pitchFamily="2" charset="0"/>
              </a:rPr>
              <a:t>References</a:t>
            </a:r>
          </a:p>
        </p:txBody>
      </p:sp>
      <p:cxnSp>
        <p:nvCxnSpPr>
          <p:cNvPr id="29" name="Straight Connector 28"/>
          <p:cNvCxnSpPr>
            <a:cxnSpLocks/>
          </p:cNvCxnSpPr>
          <p:nvPr userDrawn="1"/>
        </p:nvCxnSpPr>
        <p:spPr>
          <a:xfrm>
            <a:off x="5647764" y="2492188"/>
            <a:ext cx="4473387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Text Placehold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609598" y="2626511"/>
            <a:ext cx="4466753" cy="525904"/>
          </a:xfrm>
        </p:spPr>
        <p:txBody>
          <a:bodyPr lIns="0" tIns="0" rIns="0" bIns="0"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006647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Company</a:t>
            </a:r>
            <a:br>
              <a:rPr lang="en-US" dirty="0"/>
            </a:br>
            <a:r>
              <a:rPr lang="en-US" dirty="0"/>
              <a:t>Name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28" hasCustomPrompt="1"/>
          </p:nvPr>
        </p:nvSpPr>
        <p:spPr>
          <a:xfrm>
            <a:off x="609599" y="3226724"/>
            <a:ext cx="4466754" cy="172122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rgbClr val="53555C"/>
                </a:solidFill>
                <a:latin typeface="Poppins" panose="02000000000000000000" pitchFamily="2" charset="0"/>
              </a:defRPr>
            </a:lvl1pPr>
          </a:lstStyle>
          <a:p>
            <a:pPr lvl="0"/>
            <a:r>
              <a:rPr lang="en-US" dirty="0"/>
              <a:t>Contact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 address</a:t>
            </a:r>
            <a:br>
              <a:rPr lang="en-US" dirty="0"/>
            </a:br>
            <a:r>
              <a:rPr lang="en-US" dirty="0"/>
              <a:t>Phone #1</a:t>
            </a:r>
          </a:p>
          <a:p>
            <a:pPr lvl="0"/>
            <a:endParaRPr lang="en-US" dirty="0"/>
          </a:p>
        </p:txBody>
      </p:sp>
      <p:cxnSp>
        <p:nvCxnSpPr>
          <p:cNvPr id="33" name="Straight Connector 32"/>
          <p:cNvCxnSpPr>
            <a:cxnSpLocks/>
          </p:cNvCxnSpPr>
          <p:nvPr userDrawn="1"/>
        </p:nvCxnSpPr>
        <p:spPr>
          <a:xfrm>
            <a:off x="602964" y="2492188"/>
            <a:ext cx="4473387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43431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rk G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1" y="6349759"/>
            <a:ext cx="2053767" cy="31502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11268075" y="6298293"/>
            <a:ext cx="0" cy="365125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/>
          <p:cNvSpPr txBox="1">
            <a:spLocks/>
          </p:cNvSpPr>
          <p:nvPr userDrawn="1"/>
        </p:nvSpPr>
        <p:spPr>
          <a:xfrm>
            <a:off x="11273063" y="6349759"/>
            <a:ext cx="323849" cy="29143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A32E3B9-EECE-4A89-A6AF-ECDA09B9D2C5}" type="slidenum">
              <a:rPr lang="en-US" smtClean="0">
                <a:solidFill>
                  <a:schemeClr val="bg1"/>
                </a:solidFill>
                <a:latin typeface="Poppins" panose="02000000000000000000" pitchFamily="2" charset="0"/>
              </a:rPr>
              <a:pPr/>
              <a:t>‹#›</a:t>
            </a:fld>
            <a:endParaRPr lang="en-US" dirty="0">
              <a:solidFill>
                <a:schemeClr val="bg1"/>
              </a:solidFill>
              <a:latin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4624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838200" y="1850571"/>
            <a:ext cx="10515600" cy="333102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28266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838200" y="1817915"/>
            <a:ext cx="10515600" cy="3058886"/>
          </a:xfrm>
          <a:prstGeom prst="rect">
            <a:avLst/>
          </a:prstGeom>
          <a:ln w="38100">
            <a:solidFill>
              <a:srgbClr val="FBB040"/>
            </a:solidFill>
          </a:ln>
        </p:spPr>
        <p:txBody>
          <a:bodyPr/>
          <a:lstStyle>
            <a:lvl1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340955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39238"/>
            <a:ext cx="5279571" cy="3572517"/>
          </a:xfrm>
          <a:prstGeom prst="rect">
            <a:avLst/>
          </a:prstGeom>
          <a:ln w="28575">
            <a:solidFill>
              <a:srgbClr val="0072BC"/>
            </a:solidFill>
          </a:ln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839238"/>
            <a:ext cx="4974771" cy="3623835"/>
          </a:xfrm>
          <a:prstGeom prst="rect">
            <a:avLst/>
          </a:prstGeom>
          <a:solidFill>
            <a:srgbClr val="8ED8F8"/>
          </a:solidFill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859971" y="19550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5225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5243" y="1830121"/>
            <a:ext cx="4186713" cy="576262"/>
          </a:xfrm>
          <a:prstGeom prst="rect">
            <a:avLst/>
          </a:prstGeom>
          <a:ln w="28575">
            <a:solidFill>
              <a:srgbClr val="8ED8F8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5243" y="2498125"/>
            <a:ext cx="4186713" cy="3004745"/>
          </a:xfrm>
          <a:prstGeom prst="rect">
            <a:avLst/>
          </a:prstGeom>
          <a:solidFill>
            <a:srgbClr val="8ED8F8"/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57642" y="1830121"/>
            <a:ext cx="4186708" cy="576262"/>
          </a:xfrm>
          <a:prstGeom prst="rect">
            <a:avLst/>
          </a:prstGeom>
          <a:ln w="28575">
            <a:solidFill>
              <a:srgbClr val="FBB040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57643" y="2498126"/>
            <a:ext cx="4186707" cy="3004744"/>
          </a:xfrm>
          <a:prstGeom prst="rect">
            <a:avLst/>
          </a:prstGeom>
          <a:solidFill>
            <a:srgbClr val="FBB040">
              <a:alpha val="47059"/>
            </a:srgbClr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507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38200" y="1749944"/>
            <a:ext cx="10515600" cy="368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22781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/>
          </p:nvPr>
        </p:nvSpPr>
        <p:spPr>
          <a:xfrm>
            <a:off x="838200" y="1851025"/>
            <a:ext cx="10515600" cy="3798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2040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240971"/>
            <a:ext cx="3855532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1240971"/>
            <a:ext cx="6592099" cy="48003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573800"/>
            <a:ext cx="3855532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41416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4669971"/>
            <a:ext cx="859890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1" y="1262742"/>
            <a:ext cx="8598907" cy="31925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5081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1"/>
          </p:nvPr>
        </p:nvSpPr>
        <p:spPr>
          <a:xfrm>
            <a:off x="1012825" y="1143000"/>
            <a:ext cx="10340975" cy="3919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5909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1375154"/>
            <a:ext cx="8096242" cy="22570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31577" y="3810146"/>
            <a:ext cx="8096242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716" y="1375153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27819" y="333981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</a:p>
        </p:txBody>
      </p:sp>
      <p:sp>
        <p:nvSpPr>
          <p:cNvPr id="10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072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6"/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57547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6841068" y="0"/>
            <a:ext cx="5363633" cy="6858000"/>
            <a:chOff x="5130830" y="0"/>
            <a:chExt cx="4022475" cy="6858001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30830" y="4175126"/>
              <a:ext cx="4022475" cy="2682875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42061" y="0"/>
              <a:ext cx="1219124" cy="6858001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-1828800"/>
            <a:ext cx="5041901" cy="631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-10583" y="-7938"/>
            <a:ext cx="12225868" cy="6873876"/>
            <a:chOff x="-8466" y="-8468"/>
            <a:chExt cx="9169804" cy="6874935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 10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rgbClr val="0072BC">
                <a:alpha val="3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553129" y="-8468"/>
              <a:ext cx="1600270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ED8F8">
                <a:alpha val="2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rgbClr val="FBB040">
                <a:alpha val="7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0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856525" y="-8468"/>
              <a:ext cx="296875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8ED8F8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2BC">
                <a:alpha val="6470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16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0172BC">
                <a:alpha val="80000"/>
              </a:srgbClr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40000"/>
                  <a:lumOff val="6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rgbClr val="0172BC">
                <a:alpha val="8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07764013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838200" y="1850571"/>
            <a:ext cx="10515600" cy="333102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1055533" y="6470469"/>
            <a:ext cx="666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67066CE-C367-445C-9BAE-4FA9DE51AE9C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7222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856FDDB-D882-4336-A59B-885226C7957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36018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838200" y="1850571"/>
            <a:ext cx="10515600" cy="333102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1055533" y="6470469"/>
            <a:ext cx="666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67066CE-C367-445C-9BAE-4FA9DE51AE9C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91120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838200" y="1817915"/>
            <a:ext cx="10515600" cy="3058886"/>
          </a:xfrm>
          <a:prstGeom prst="rect">
            <a:avLst/>
          </a:prstGeom>
          <a:ln w="38100">
            <a:solidFill>
              <a:srgbClr val="FBB040"/>
            </a:solidFill>
          </a:ln>
        </p:spPr>
        <p:txBody>
          <a:bodyPr/>
          <a:lstStyle>
            <a:lvl1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59166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39238"/>
            <a:ext cx="5279571" cy="3880772"/>
          </a:xfrm>
          <a:prstGeom prst="rect">
            <a:avLst/>
          </a:prstGeom>
          <a:ln w="28575">
            <a:solidFill>
              <a:srgbClr val="0072BC"/>
            </a:solidFill>
          </a:ln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9029" y="1834019"/>
            <a:ext cx="4974771" cy="3880773"/>
          </a:xfrm>
          <a:prstGeom prst="rect">
            <a:avLst/>
          </a:prstGeom>
          <a:solidFill>
            <a:srgbClr val="8ED8F8"/>
          </a:solidFill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926540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995" y="1872852"/>
            <a:ext cx="4186713" cy="576262"/>
          </a:xfrm>
          <a:prstGeom prst="rect">
            <a:avLst/>
          </a:prstGeom>
          <a:ln w="28575">
            <a:solidFill>
              <a:srgbClr val="8ED8F8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2995" y="2593179"/>
            <a:ext cx="4186713" cy="3004745"/>
          </a:xfrm>
          <a:prstGeom prst="rect">
            <a:avLst/>
          </a:prstGeom>
          <a:solidFill>
            <a:srgbClr val="8ED8F8"/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42109" y="1872852"/>
            <a:ext cx="4186708" cy="576262"/>
          </a:xfrm>
          <a:prstGeom prst="rect">
            <a:avLst/>
          </a:prstGeom>
          <a:ln w="28575">
            <a:solidFill>
              <a:srgbClr val="FBB040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42110" y="2593181"/>
            <a:ext cx="4186707" cy="3004744"/>
          </a:xfrm>
          <a:prstGeom prst="rect">
            <a:avLst/>
          </a:prstGeom>
          <a:solidFill>
            <a:srgbClr val="FBB040">
              <a:alpha val="47059"/>
            </a:srgbClr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35216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38200" y="1927225"/>
            <a:ext cx="10515600" cy="36893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36167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/>
          </p:nvPr>
        </p:nvSpPr>
        <p:spPr>
          <a:xfrm>
            <a:off x="838200" y="1851025"/>
            <a:ext cx="10515600" cy="37988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3921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240971"/>
            <a:ext cx="3855532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1240971"/>
            <a:ext cx="4514717" cy="48003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573800"/>
            <a:ext cx="3855532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92606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4669971"/>
            <a:ext cx="859890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1" y="1262742"/>
            <a:ext cx="8598907" cy="31925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9785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1"/>
          </p:nvPr>
        </p:nvSpPr>
        <p:spPr>
          <a:xfrm>
            <a:off x="1012825" y="1143000"/>
            <a:ext cx="10340975" cy="391953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09743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1375154"/>
            <a:ext cx="8096242" cy="22570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31577" y="3810146"/>
            <a:ext cx="8096242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716" y="1375153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5327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</a:p>
        </p:txBody>
      </p:sp>
      <p:sp>
        <p:nvSpPr>
          <p:cNvPr id="10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01263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73530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07220786"/>
      </p:ext>
    </p:extLst>
  </p:cSld>
  <p:clrMapOvr>
    <a:masterClrMapping/>
  </p:clrMapOvr>
  <p:transition spd="med">
    <p:fade thruBlk="1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374188" y="0"/>
            <a:ext cx="1219200" cy="6858000"/>
          </a:xfrm>
          <a:prstGeom prst="line">
            <a:avLst/>
          </a:prstGeom>
          <a:ln w="9525">
            <a:solidFill>
              <a:srgbClr val="FBB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7427917" y="3681419"/>
            <a:ext cx="4764087" cy="3176587"/>
          </a:xfrm>
          <a:prstGeom prst="line">
            <a:avLst/>
          </a:prstGeom>
          <a:ln w="9525">
            <a:solidFill>
              <a:srgbClr val="FBB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9188452" y="-7938"/>
            <a:ext cx="3006725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Freeform 6"/>
          <p:cNvSpPr/>
          <p:nvPr/>
        </p:nvSpPr>
        <p:spPr>
          <a:xfrm>
            <a:off x="9604375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8" name="Freeform 7"/>
          <p:cNvSpPr/>
          <p:nvPr/>
        </p:nvSpPr>
        <p:spPr>
          <a:xfrm>
            <a:off x="8934452" y="3048000"/>
            <a:ext cx="3260725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Freeform 8"/>
          <p:cNvSpPr/>
          <p:nvPr/>
        </p:nvSpPr>
        <p:spPr>
          <a:xfrm>
            <a:off x="9340852" y="-7938"/>
            <a:ext cx="2854325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0" name="Freeform 9"/>
          <p:cNvSpPr/>
          <p:nvPr/>
        </p:nvSpPr>
        <p:spPr>
          <a:xfrm>
            <a:off x="10907717" y="-7938"/>
            <a:ext cx="1287463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1" name="Freeform 10"/>
          <p:cNvSpPr/>
          <p:nvPr/>
        </p:nvSpPr>
        <p:spPr>
          <a:xfrm>
            <a:off x="10941051" y="-7938"/>
            <a:ext cx="1271588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2" name="Freeform 11"/>
          <p:cNvSpPr/>
          <p:nvPr/>
        </p:nvSpPr>
        <p:spPr>
          <a:xfrm>
            <a:off x="-7937" y="-7938"/>
            <a:ext cx="863601" cy="5697538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3" name="Freeform 12"/>
          <p:cNvSpPr/>
          <p:nvPr/>
        </p:nvSpPr>
        <p:spPr>
          <a:xfrm>
            <a:off x="10374317" y="3589338"/>
            <a:ext cx="1820863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14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60" y="-2323426"/>
            <a:ext cx="5639821" cy="7276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465" y="4852079"/>
            <a:ext cx="7768959" cy="1096899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HAP Legislative Advocacy </a:t>
            </a:r>
          </a:p>
          <a:p>
            <a:r>
              <a:rPr lang="en-US" dirty="0"/>
              <a:t>The Hospital and </a:t>
            </a:r>
            <a:r>
              <a:rPr lang="en-US" dirty="0" err="1"/>
              <a:t>Healthsystem</a:t>
            </a:r>
            <a:r>
              <a:rPr lang="en-US" dirty="0"/>
              <a:t> Association of Pennsylvania</a:t>
            </a:r>
          </a:p>
          <a:p>
            <a:r>
              <a:rPr lang="en-US" dirty="0"/>
              <a:t>September 14, 2016 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>
          <a:xfrm>
            <a:off x="525689" y="284083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HAP Legislative &amp; Regulatory Advocacy Webinar </a:t>
            </a:r>
          </a:p>
        </p:txBody>
      </p:sp>
    </p:spTree>
    <p:extLst>
      <p:ext uri="{BB962C8B-B14F-4D97-AF65-F5344CB8AC3E}">
        <p14:creationId xmlns:p14="http://schemas.microsoft.com/office/powerpoint/2010/main" val="20734831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838200" y="1850571"/>
            <a:ext cx="10515600" cy="333102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98775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838200" y="1817915"/>
            <a:ext cx="10515600" cy="3058886"/>
          </a:xfrm>
          <a:prstGeom prst="rect">
            <a:avLst/>
          </a:prstGeom>
          <a:ln w="38100">
            <a:solidFill>
              <a:srgbClr val="FBB040"/>
            </a:solidFill>
          </a:ln>
        </p:spPr>
        <p:txBody>
          <a:bodyPr/>
          <a:lstStyle>
            <a:lvl1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847462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39238"/>
            <a:ext cx="5279571" cy="3880772"/>
          </a:xfrm>
          <a:prstGeom prst="rect">
            <a:avLst/>
          </a:prstGeom>
          <a:ln w="28575">
            <a:solidFill>
              <a:srgbClr val="0072BC"/>
            </a:solidFill>
          </a:ln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9029" y="1834019"/>
            <a:ext cx="4974771" cy="3880773"/>
          </a:xfrm>
          <a:prstGeom prst="rect">
            <a:avLst/>
          </a:prstGeom>
          <a:solidFill>
            <a:srgbClr val="8ED8F8"/>
          </a:solidFill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4454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5243" y="1830121"/>
            <a:ext cx="4186713" cy="576262"/>
          </a:xfrm>
          <a:prstGeom prst="rect">
            <a:avLst/>
          </a:prstGeom>
          <a:ln w="28575">
            <a:solidFill>
              <a:srgbClr val="8ED8F8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5243" y="2498125"/>
            <a:ext cx="4186713" cy="3004745"/>
          </a:xfrm>
          <a:prstGeom prst="rect">
            <a:avLst/>
          </a:prstGeom>
          <a:solidFill>
            <a:srgbClr val="8ED8F8"/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57642" y="1830121"/>
            <a:ext cx="4186708" cy="576262"/>
          </a:xfrm>
          <a:prstGeom prst="rect">
            <a:avLst/>
          </a:prstGeom>
          <a:ln w="28575">
            <a:solidFill>
              <a:srgbClr val="FBB040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57643" y="2498126"/>
            <a:ext cx="4186707" cy="3004744"/>
          </a:xfrm>
          <a:prstGeom prst="rect">
            <a:avLst/>
          </a:prstGeom>
          <a:solidFill>
            <a:srgbClr val="FBB040">
              <a:alpha val="47059"/>
            </a:srgbClr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80105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38200" y="1927225"/>
            <a:ext cx="10515600" cy="368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8046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/>
          </p:nvPr>
        </p:nvSpPr>
        <p:spPr>
          <a:xfrm>
            <a:off x="838200" y="1851025"/>
            <a:ext cx="10515600" cy="37988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3910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240971"/>
            <a:ext cx="3855532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1240971"/>
            <a:ext cx="6592099" cy="48003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573800"/>
            <a:ext cx="3855532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31206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4669971"/>
            <a:ext cx="859890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1" y="1262742"/>
            <a:ext cx="8598907" cy="31925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6835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1"/>
          </p:nvPr>
        </p:nvSpPr>
        <p:spPr>
          <a:xfrm>
            <a:off x="1012825" y="1143000"/>
            <a:ext cx="10340975" cy="3919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472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1375154"/>
            <a:ext cx="8096242" cy="22570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31577" y="3810146"/>
            <a:ext cx="8096242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716" y="1375153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27819" y="333981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</a:p>
        </p:txBody>
      </p:sp>
      <p:sp>
        <p:nvSpPr>
          <p:cNvPr id="10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3903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6"/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597972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838200" y="1850571"/>
            <a:ext cx="10515600" cy="3331029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1055533" y="6470469"/>
            <a:ext cx="666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67066CE-C367-445C-9BAE-4FA9DE51AE9C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26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838200" y="1817915"/>
            <a:ext cx="10515600" cy="3058886"/>
          </a:xfrm>
          <a:prstGeom prst="rect">
            <a:avLst/>
          </a:prstGeom>
          <a:ln w="38100">
            <a:solidFill>
              <a:srgbClr val="FBB040"/>
            </a:solidFill>
          </a:ln>
        </p:spPr>
        <p:txBody>
          <a:bodyPr/>
          <a:lstStyle>
            <a:lvl1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n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341994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39238"/>
            <a:ext cx="5279571" cy="3880772"/>
          </a:xfrm>
          <a:prstGeom prst="rect">
            <a:avLst/>
          </a:prstGeom>
          <a:ln w="28575">
            <a:solidFill>
              <a:srgbClr val="0072BC"/>
            </a:solidFill>
          </a:ln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9029" y="1834019"/>
            <a:ext cx="4974771" cy="3880773"/>
          </a:xfrm>
          <a:prstGeom prst="rect">
            <a:avLst/>
          </a:prstGeom>
          <a:solidFill>
            <a:srgbClr val="8ED8F8"/>
          </a:solidFill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983822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995" y="1872852"/>
            <a:ext cx="4186713" cy="576262"/>
          </a:xfrm>
          <a:prstGeom prst="rect">
            <a:avLst/>
          </a:prstGeom>
          <a:ln w="28575">
            <a:solidFill>
              <a:srgbClr val="8ED8F8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2995" y="2593179"/>
            <a:ext cx="4186713" cy="3004745"/>
          </a:xfrm>
          <a:prstGeom prst="rect">
            <a:avLst/>
          </a:prstGeom>
          <a:solidFill>
            <a:srgbClr val="8ED8F8"/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42109" y="1872852"/>
            <a:ext cx="4186708" cy="576262"/>
          </a:xfrm>
          <a:prstGeom prst="rect">
            <a:avLst/>
          </a:prstGeom>
          <a:ln w="28575">
            <a:solidFill>
              <a:srgbClr val="FBB040"/>
            </a:solidFill>
          </a:ln>
        </p:spPr>
        <p:txBody>
          <a:bodyPr anchor="b">
            <a:noAutofit/>
          </a:bodyPr>
          <a:lstStyle>
            <a:lvl1pPr marL="0" indent="0">
              <a:buNone/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42110" y="2593181"/>
            <a:ext cx="4186707" cy="3004744"/>
          </a:xfrm>
          <a:prstGeom prst="rect">
            <a:avLst/>
          </a:prstGeom>
          <a:solidFill>
            <a:srgbClr val="FBB040">
              <a:alpha val="47059"/>
            </a:srgbClr>
          </a:solidFill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281685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38200" y="1927225"/>
            <a:ext cx="10515600" cy="36893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12746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1"/>
          </p:nvPr>
        </p:nvSpPr>
        <p:spPr>
          <a:xfrm>
            <a:off x="838200" y="1851025"/>
            <a:ext cx="10515600" cy="37988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32807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0" y="1240971"/>
            <a:ext cx="3855532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1240971"/>
            <a:ext cx="4514717" cy="48003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510" y="2573800"/>
            <a:ext cx="3855532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51386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12" y="4669971"/>
            <a:ext cx="859890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511" y="1262742"/>
            <a:ext cx="8598907" cy="31925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460802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able Placeholder 12"/>
          <p:cNvSpPr>
            <a:spLocks noGrp="1"/>
          </p:cNvSpPr>
          <p:nvPr>
            <p:ph type="tbl" sz="quarter" idx="11"/>
          </p:nvPr>
        </p:nvSpPr>
        <p:spPr>
          <a:xfrm>
            <a:off x="1012825" y="1143000"/>
            <a:ext cx="10340975" cy="391953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63774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577" y="1375154"/>
            <a:ext cx="8096242" cy="22570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 b="0" cap="none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31577" y="3810146"/>
            <a:ext cx="8096242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716" y="1375153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5327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”</a:t>
            </a:r>
          </a:p>
        </p:txBody>
      </p:sp>
      <p:sp>
        <p:nvSpPr>
          <p:cNvPr id="10" name="Title 6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39661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/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90481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893721"/>
      </p:ext>
    </p:extLst>
  </p:cSld>
  <p:clrMapOvr>
    <a:masterClrMapping/>
  </p:clrMapOvr>
  <p:transition spd="med">
    <p:fade thruBlk="1"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374188" y="0"/>
            <a:ext cx="1219200" cy="6858000"/>
          </a:xfrm>
          <a:prstGeom prst="line">
            <a:avLst/>
          </a:prstGeom>
          <a:ln w="9525">
            <a:solidFill>
              <a:srgbClr val="FBB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7427917" y="3681419"/>
            <a:ext cx="4764087" cy="3176587"/>
          </a:xfrm>
          <a:prstGeom prst="line">
            <a:avLst/>
          </a:prstGeom>
          <a:ln w="9525">
            <a:solidFill>
              <a:srgbClr val="FBB0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9188452" y="-7938"/>
            <a:ext cx="3006725" cy="6865938"/>
          </a:xfrm>
          <a:custGeom>
            <a:avLst/>
            <a:gdLst>
              <a:gd name="connsiteX0" fmla="*/ 2023534 w 3005667"/>
              <a:gd name="connsiteY0" fmla="*/ 8467 h 6866467"/>
              <a:gd name="connsiteX1" fmla="*/ 0 w 3005667"/>
              <a:gd name="connsiteY1" fmla="*/ 6866467 h 6866467"/>
              <a:gd name="connsiteX2" fmla="*/ 2997200 w 3005667"/>
              <a:gd name="connsiteY2" fmla="*/ 6858000 h 6866467"/>
              <a:gd name="connsiteX3" fmla="*/ 3005667 w 3005667"/>
              <a:gd name="connsiteY3" fmla="*/ 0 h 6866467"/>
              <a:gd name="connsiteX4" fmla="*/ 2023534 w 3005667"/>
              <a:gd name="connsiteY4" fmla="*/ 8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5667" h="6866467">
                <a:moveTo>
                  <a:pt x="2023534" y="8467"/>
                </a:moveTo>
                <a:lnTo>
                  <a:pt x="0" y="6866467"/>
                </a:lnTo>
                <a:lnTo>
                  <a:pt x="2997200" y="6858000"/>
                </a:lnTo>
                <a:cubicBezTo>
                  <a:pt x="3000022" y="4572000"/>
                  <a:pt x="3002845" y="2286000"/>
                  <a:pt x="3005667" y="0"/>
                </a:cubicBezTo>
                <a:lnTo>
                  <a:pt x="2023534" y="846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Freeform 6"/>
          <p:cNvSpPr/>
          <p:nvPr/>
        </p:nvSpPr>
        <p:spPr>
          <a:xfrm>
            <a:off x="9604375" y="-7938"/>
            <a:ext cx="2590800" cy="6865938"/>
          </a:xfrm>
          <a:custGeom>
            <a:avLst/>
            <a:gdLst>
              <a:gd name="connsiteX0" fmla="*/ 0 w 2590800"/>
              <a:gd name="connsiteY0" fmla="*/ 0 h 6866467"/>
              <a:gd name="connsiteX1" fmla="*/ 1202267 w 2590800"/>
              <a:gd name="connsiteY1" fmla="*/ 6866467 h 6866467"/>
              <a:gd name="connsiteX2" fmla="*/ 2590800 w 2590800"/>
              <a:gd name="connsiteY2" fmla="*/ 6866467 h 6866467"/>
              <a:gd name="connsiteX3" fmla="*/ 2582333 w 2590800"/>
              <a:gd name="connsiteY3" fmla="*/ 0 h 6866467"/>
              <a:gd name="connsiteX4" fmla="*/ 0 w 2590800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0800" h="6866467">
                <a:moveTo>
                  <a:pt x="0" y="0"/>
                </a:moveTo>
                <a:lnTo>
                  <a:pt x="1202267" y="6866467"/>
                </a:lnTo>
                <a:lnTo>
                  <a:pt x="2590800" y="6866467"/>
                </a:lnTo>
                <a:cubicBezTo>
                  <a:pt x="2587978" y="4577645"/>
                  <a:pt x="2585155" y="2288822"/>
                  <a:pt x="25823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8" name="Freeform 7"/>
          <p:cNvSpPr/>
          <p:nvPr/>
        </p:nvSpPr>
        <p:spPr>
          <a:xfrm>
            <a:off x="8934452" y="3048000"/>
            <a:ext cx="3260725" cy="3810000"/>
          </a:xfrm>
          <a:custGeom>
            <a:avLst/>
            <a:gdLst>
              <a:gd name="connsiteX0" fmla="*/ 0 w 3259667"/>
              <a:gd name="connsiteY0" fmla="*/ 3810000 h 3810000"/>
              <a:gd name="connsiteX1" fmla="*/ 3251200 w 3259667"/>
              <a:gd name="connsiteY1" fmla="*/ 0 h 3810000"/>
              <a:gd name="connsiteX2" fmla="*/ 3259667 w 3259667"/>
              <a:gd name="connsiteY2" fmla="*/ 3810000 h 3810000"/>
              <a:gd name="connsiteX3" fmla="*/ 0 w 3259667"/>
              <a:gd name="connsiteY3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667" h="3810000">
                <a:moveTo>
                  <a:pt x="0" y="3810000"/>
                </a:moveTo>
                <a:lnTo>
                  <a:pt x="3251200" y="0"/>
                </a:lnTo>
                <a:cubicBezTo>
                  <a:pt x="3254022" y="1270000"/>
                  <a:pt x="3256845" y="2540000"/>
                  <a:pt x="3259667" y="3810000"/>
                </a:cubicBezTo>
                <a:lnTo>
                  <a:pt x="0" y="3810000"/>
                </a:lnTo>
                <a:close/>
              </a:path>
            </a:pathLst>
          </a:cu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9" name="Freeform 8"/>
          <p:cNvSpPr/>
          <p:nvPr/>
        </p:nvSpPr>
        <p:spPr>
          <a:xfrm>
            <a:off x="9340852" y="-7938"/>
            <a:ext cx="2854325" cy="6865938"/>
          </a:xfrm>
          <a:custGeom>
            <a:avLst/>
            <a:gdLst>
              <a:gd name="connsiteX0" fmla="*/ 0 w 2853267"/>
              <a:gd name="connsiteY0" fmla="*/ 0 h 6866467"/>
              <a:gd name="connsiteX1" fmla="*/ 2472267 w 2853267"/>
              <a:gd name="connsiteY1" fmla="*/ 6866467 h 6866467"/>
              <a:gd name="connsiteX2" fmla="*/ 2853267 w 2853267"/>
              <a:gd name="connsiteY2" fmla="*/ 6858000 h 6866467"/>
              <a:gd name="connsiteX3" fmla="*/ 2853267 w 2853267"/>
              <a:gd name="connsiteY3" fmla="*/ 0 h 6866467"/>
              <a:gd name="connsiteX4" fmla="*/ 0 w 2853267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67" h="6866467">
                <a:moveTo>
                  <a:pt x="0" y="0"/>
                </a:moveTo>
                <a:lnTo>
                  <a:pt x="2472267" y="6866467"/>
                </a:lnTo>
                <a:lnTo>
                  <a:pt x="2853267" y="6858000"/>
                </a:lnTo>
                <a:lnTo>
                  <a:pt x="285326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0" name="Freeform 9"/>
          <p:cNvSpPr/>
          <p:nvPr/>
        </p:nvSpPr>
        <p:spPr>
          <a:xfrm>
            <a:off x="10907717" y="-7938"/>
            <a:ext cx="1287463" cy="6865938"/>
          </a:xfrm>
          <a:custGeom>
            <a:avLst/>
            <a:gdLst>
              <a:gd name="connsiteX0" fmla="*/ 1016000 w 1286933"/>
              <a:gd name="connsiteY0" fmla="*/ 0 h 6866467"/>
              <a:gd name="connsiteX1" fmla="*/ 0 w 1286933"/>
              <a:gd name="connsiteY1" fmla="*/ 6866467 h 6866467"/>
              <a:gd name="connsiteX2" fmla="*/ 1286933 w 1286933"/>
              <a:gd name="connsiteY2" fmla="*/ 6866467 h 6866467"/>
              <a:gd name="connsiteX3" fmla="*/ 1278466 w 1286933"/>
              <a:gd name="connsiteY3" fmla="*/ 0 h 6866467"/>
              <a:gd name="connsiteX4" fmla="*/ 1016000 w 1286933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6933" h="6866467">
                <a:moveTo>
                  <a:pt x="1016000" y="0"/>
                </a:moveTo>
                <a:lnTo>
                  <a:pt x="0" y="6866467"/>
                </a:lnTo>
                <a:lnTo>
                  <a:pt x="1286933" y="6866467"/>
                </a:lnTo>
                <a:cubicBezTo>
                  <a:pt x="1284111" y="4577645"/>
                  <a:pt x="1281288" y="2288822"/>
                  <a:pt x="1278466" y="0"/>
                </a:cubicBezTo>
                <a:lnTo>
                  <a:pt x="10160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1" name="Freeform 10"/>
          <p:cNvSpPr/>
          <p:nvPr/>
        </p:nvSpPr>
        <p:spPr>
          <a:xfrm>
            <a:off x="10941051" y="-7938"/>
            <a:ext cx="1271588" cy="6865938"/>
          </a:xfrm>
          <a:custGeom>
            <a:avLst/>
            <a:gdLst>
              <a:gd name="connsiteX0" fmla="*/ 0 w 1244600"/>
              <a:gd name="connsiteY0" fmla="*/ 0 h 6874934"/>
              <a:gd name="connsiteX1" fmla="*/ 1117600 w 1244600"/>
              <a:gd name="connsiteY1" fmla="*/ 6866467 h 6874934"/>
              <a:gd name="connsiteX2" fmla="*/ 1244600 w 1244600"/>
              <a:gd name="connsiteY2" fmla="*/ 6874934 h 6874934"/>
              <a:gd name="connsiteX3" fmla="*/ 1236134 w 1244600"/>
              <a:gd name="connsiteY3" fmla="*/ 0 h 6874934"/>
              <a:gd name="connsiteX4" fmla="*/ 0 w 1244600"/>
              <a:gd name="connsiteY4" fmla="*/ 0 h 6874934"/>
              <a:gd name="connsiteX0" fmla="*/ 0 w 1253067"/>
              <a:gd name="connsiteY0" fmla="*/ 0 h 6874934"/>
              <a:gd name="connsiteX1" fmla="*/ 1117600 w 1253067"/>
              <a:gd name="connsiteY1" fmla="*/ 6866467 h 6874934"/>
              <a:gd name="connsiteX2" fmla="*/ 1244600 w 1253067"/>
              <a:gd name="connsiteY2" fmla="*/ 6874934 h 6874934"/>
              <a:gd name="connsiteX3" fmla="*/ 1253067 w 1253067"/>
              <a:gd name="connsiteY3" fmla="*/ 0 h 6874934"/>
              <a:gd name="connsiteX4" fmla="*/ 0 w 1253067"/>
              <a:gd name="connsiteY4" fmla="*/ 0 h 6874934"/>
              <a:gd name="connsiteX0" fmla="*/ 0 w 1270244"/>
              <a:gd name="connsiteY0" fmla="*/ 0 h 6866467"/>
              <a:gd name="connsiteX1" fmla="*/ 1117600 w 1270244"/>
              <a:gd name="connsiteY1" fmla="*/ 6866467 h 6866467"/>
              <a:gd name="connsiteX2" fmla="*/ 1270000 w 1270244"/>
              <a:gd name="connsiteY2" fmla="*/ 6866467 h 6866467"/>
              <a:gd name="connsiteX3" fmla="*/ 1253067 w 1270244"/>
              <a:gd name="connsiteY3" fmla="*/ 0 h 6866467"/>
              <a:gd name="connsiteX4" fmla="*/ 0 w 1270244"/>
              <a:gd name="connsiteY4" fmla="*/ 0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244" h="6866467">
                <a:moveTo>
                  <a:pt x="0" y="0"/>
                </a:moveTo>
                <a:lnTo>
                  <a:pt x="1117600" y="6866467"/>
                </a:lnTo>
                <a:lnTo>
                  <a:pt x="1270000" y="6866467"/>
                </a:lnTo>
                <a:cubicBezTo>
                  <a:pt x="1272822" y="4574822"/>
                  <a:pt x="1250245" y="2291645"/>
                  <a:pt x="12530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2" name="Freeform 11"/>
          <p:cNvSpPr/>
          <p:nvPr/>
        </p:nvSpPr>
        <p:spPr>
          <a:xfrm>
            <a:off x="-7937" y="-7938"/>
            <a:ext cx="863601" cy="5697538"/>
          </a:xfrm>
          <a:custGeom>
            <a:avLst/>
            <a:gdLst>
              <a:gd name="connsiteX0" fmla="*/ 0 w 863600"/>
              <a:gd name="connsiteY0" fmla="*/ 8467 h 5698067"/>
              <a:gd name="connsiteX1" fmla="*/ 863600 w 863600"/>
              <a:gd name="connsiteY1" fmla="*/ 0 h 5698067"/>
              <a:gd name="connsiteX2" fmla="*/ 863600 w 863600"/>
              <a:gd name="connsiteY2" fmla="*/ 16934 h 5698067"/>
              <a:gd name="connsiteX3" fmla="*/ 0 w 863600"/>
              <a:gd name="connsiteY3" fmla="*/ 5698067 h 5698067"/>
              <a:gd name="connsiteX4" fmla="*/ 0 w 863600"/>
              <a:gd name="connsiteY4" fmla="*/ 8467 h 569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600" h="5698067">
                <a:moveTo>
                  <a:pt x="0" y="8467"/>
                </a:moveTo>
                <a:lnTo>
                  <a:pt x="863600" y="0"/>
                </a:lnTo>
                <a:lnTo>
                  <a:pt x="863600" y="16934"/>
                </a:lnTo>
                <a:lnTo>
                  <a:pt x="0" y="5698067"/>
                </a:lnTo>
                <a:lnTo>
                  <a:pt x="0" y="846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3" name="Freeform 12"/>
          <p:cNvSpPr/>
          <p:nvPr/>
        </p:nvSpPr>
        <p:spPr>
          <a:xfrm>
            <a:off x="10374317" y="3589338"/>
            <a:ext cx="1820863" cy="3268662"/>
          </a:xfrm>
          <a:custGeom>
            <a:avLst/>
            <a:gdLst>
              <a:gd name="connsiteX0" fmla="*/ 0 w 1820333"/>
              <a:gd name="connsiteY0" fmla="*/ 3268133 h 3268133"/>
              <a:gd name="connsiteX1" fmla="*/ 1811866 w 1820333"/>
              <a:gd name="connsiteY1" fmla="*/ 0 h 3268133"/>
              <a:gd name="connsiteX2" fmla="*/ 1820333 w 1820333"/>
              <a:gd name="connsiteY2" fmla="*/ 3259666 h 3268133"/>
              <a:gd name="connsiteX3" fmla="*/ 0 w 1820333"/>
              <a:gd name="connsiteY3" fmla="*/ 3268133 h 326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0333" h="3268133">
                <a:moveTo>
                  <a:pt x="0" y="3268133"/>
                </a:moveTo>
                <a:lnTo>
                  <a:pt x="1811866" y="0"/>
                </a:lnTo>
                <a:cubicBezTo>
                  <a:pt x="1814688" y="1086555"/>
                  <a:pt x="1817511" y="2173111"/>
                  <a:pt x="1820333" y="3259666"/>
                </a:cubicBezTo>
                <a:lnTo>
                  <a:pt x="0" y="3268133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14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660" y="-2323426"/>
            <a:ext cx="5639821" cy="7276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465" y="4852079"/>
            <a:ext cx="7768959" cy="1096899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HAP Legislative Advocacy </a:t>
            </a:r>
          </a:p>
          <a:p>
            <a:r>
              <a:rPr lang="en-US" dirty="0"/>
              <a:t>The Hospital and </a:t>
            </a:r>
            <a:r>
              <a:rPr lang="en-US" dirty="0" err="1"/>
              <a:t>Healthsystem</a:t>
            </a:r>
            <a:r>
              <a:rPr lang="en-US" dirty="0"/>
              <a:t> Association of Pennsylvania</a:t>
            </a:r>
          </a:p>
          <a:p>
            <a:r>
              <a:rPr lang="en-US" dirty="0"/>
              <a:t>September 14, 2016 </a:t>
            </a:r>
          </a:p>
        </p:txBody>
      </p:sp>
      <p:sp>
        <p:nvSpPr>
          <p:cNvPr id="15" name="Title 14"/>
          <p:cNvSpPr>
            <a:spLocks noGrp="1"/>
          </p:cNvSpPr>
          <p:nvPr>
            <p:ph type="title" hasCustomPrompt="1"/>
          </p:nvPr>
        </p:nvSpPr>
        <p:spPr>
          <a:xfrm>
            <a:off x="525689" y="284083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HAP Legislative &amp; Regulatory Advocacy Webinar </a:t>
            </a:r>
          </a:p>
        </p:txBody>
      </p:sp>
    </p:spTree>
    <p:extLst>
      <p:ext uri="{BB962C8B-B14F-4D97-AF65-F5344CB8AC3E}">
        <p14:creationId xmlns:p14="http://schemas.microsoft.com/office/powerpoint/2010/main" val="193746873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-2660091"/>
            <a:ext cx="6197477" cy="802026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3143" y="309744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 flipV="1">
            <a:off x="11887201" y="0"/>
            <a:ext cx="304800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-1" y="-2"/>
            <a:ext cx="304800" cy="6858000"/>
          </a:xfrm>
          <a:prstGeom prst="rect">
            <a:avLst/>
          </a:prstGeom>
          <a:solidFill>
            <a:srgbClr val="FBB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652463" y="4648200"/>
            <a:ext cx="10515600" cy="1676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Speaker Name, Title</a:t>
            </a:r>
          </a:p>
          <a:p>
            <a:pPr lvl="0"/>
            <a:r>
              <a:rPr lang="en-US" dirty="0"/>
              <a:t>The Hospital and </a:t>
            </a:r>
            <a:r>
              <a:rPr lang="en-US" dirty="0" err="1"/>
              <a:t>Healthsystem</a:t>
            </a:r>
            <a:r>
              <a:rPr lang="en-US" dirty="0"/>
              <a:t> Association of Pennsylvania</a:t>
            </a:r>
          </a:p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7368735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856FDDB-D882-4336-A59B-885226C7957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408996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872154"/>
            <a:ext cx="12192000" cy="2004648"/>
          </a:xfrm>
        </p:spPr>
        <p:txBody>
          <a:bodyPr/>
          <a:lstStyle>
            <a:lvl1pPr algn="ctr">
              <a:defRPr sz="3600" b="0">
                <a:solidFill>
                  <a:srgbClr val="203C6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" y="5005757"/>
            <a:ext cx="12191999" cy="808891"/>
          </a:xfrm>
        </p:spPr>
        <p:txBody>
          <a:bodyPr anchor="ctr"/>
          <a:lstStyle>
            <a:lvl1pPr marL="0" indent="0" algn="ctr">
              <a:buFontTx/>
              <a:buNone/>
              <a:defRPr sz="2000" b="0">
                <a:solidFill>
                  <a:srgbClr val="5E8A4A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056272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©2021 Duane Morris LLP. All Rights Reserved. Duane Morris is a registered service mark of Duane Morris LLP. </a:t>
            </a:r>
            <a:b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Duane Morris – </a:t>
            </a:r>
            <a:r>
              <a:rPr lang="en-US" sz="800" i="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 Offices </a:t>
            </a: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New York | London | Singapore | Philadelphia | Chicago | Washington, D.C. | San Francisco | Silicon Valley | San Diego | Los Angeles | Boston | Houston </a:t>
            </a:r>
            <a:b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aseline="0" dirty="0">
                <a:solidFill>
                  <a:srgbClr val="243C6A"/>
                </a:solidFill>
                <a:latin typeface="+mn-lt"/>
                <a:cs typeface="Arial" pitchFamily="34" charset="0"/>
              </a:rPr>
              <a:t>Dallas | </a:t>
            </a: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Austin | Hanoi | Ho Chi Minh City | Shanghai | Atlanta | Baltimore | Wilmington | Miami | Boca Raton | Pittsburgh | Newark | Las Vegas | Cherry Hill | Lake Tahoe | Myanmar</a:t>
            </a:r>
            <a:b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Duane Morris – Affiliate Offices | Mexico City | Sri Lanka | Duane Morris LLP – </a:t>
            </a:r>
            <a:r>
              <a:rPr lang="en-US" sz="800" i="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Delaware limited liability partnership</a:t>
            </a:r>
          </a:p>
        </p:txBody>
      </p:sp>
    </p:spTree>
    <p:extLst>
      <p:ext uri="{BB962C8B-B14F-4D97-AF65-F5344CB8AC3E}">
        <p14:creationId xmlns:p14="http://schemas.microsoft.com/office/powerpoint/2010/main" val="160457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176" y="885742"/>
            <a:ext cx="11009480" cy="888868"/>
          </a:xfrm>
        </p:spPr>
        <p:txBody>
          <a:bodyPr/>
          <a:lstStyle>
            <a:lvl1pPr>
              <a:defRPr sz="3200">
                <a:solidFill>
                  <a:srgbClr val="5E8A4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79911" y="1782387"/>
            <a:ext cx="11009725" cy="4710488"/>
          </a:xfrm>
        </p:spPr>
        <p:txBody>
          <a:bodyPr/>
          <a:lstStyle>
            <a:lvl1pPr marL="684213" indent="-684213"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09873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1155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489330"/>
            <a:ext cx="10363200" cy="1362075"/>
          </a:xfrm>
        </p:spPr>
        <p:txBody>
          <a:bodyPr anchor="ctr"/>
          <a:lstStyle>
            <a:lvl1pPr algn="ctr">
              <a:defRPr lang="en-US" sz="4000" dirty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1786"/>
            <a:ext cx="10363200" cy="1489804"/>
          </a:xfrm>
        </p:spPr>
        <p:txBody>
          <a:bodyPr anchor="ctr"/>
          <a:lstStyle>
            <a:lvl1pPr marL="0" indent="0" algn="ctr">
              <a:buNone/>
              <a:defRPr sz="2000"/>
            </a:lvl1pPr>
            <a:lvl2pPr marL="257175" indent="0">
              <a:buNone/>
              <a:defRPr sz="1013"/>
            </a:lvl2pPr>
            <a:lvl3pPr marL="514350" indent="0">
              <a:buNone/>
              <a:defRPr sz="900"/>
            </a:lvl3pPr>
            <a:lvl4pPr marL="771525" indent="0">
              <a:buNone/>
              <a:defRPr sz="788"/>
            </a:lvl4pPr>
            <a:lvl5pPr marL="1028700" indent="0">
              <a:buNone/>
              <a:defRPr sz="788"/>
            </a:lvl5pPr>
            <a:lvl6pPr marL="1285875" indent="0">
              <a:buNone/>
              <a:defRPr sz="788"/>
            </a:lvl6pPr>
            <a:lvl7pPr marL="1543050" indent="0">
              <a:buNone/>
              <a:defRPr sz="788"/>
            </a:lvl7pPr>
            <a:lvl8pPr marL="1800225" indent="0">
              <a:buNone/>
              <a:defRPr sz="788"/>
            </a:lvl8pPr>
            <a:lvl9pPr marL="2057400" indent="0">
              <a:buNone/>
              <a:defRPr sz="788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49120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781" y="1180731"/>
            <a:ext cx="11058623" cy="790247"/>
          </a:xfrm>
        </p:spPr>
        <p:txBody>
          <a:bodyPr/>
          <a:lstStyle>
            <a:lvl1pPr>
              <a:defRPr sz="320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780" y="1970977"/>
            <a:ext cx="5472739" cy="639762"/>
          </a:xfrm>
        </p:spPr>
        <p:txBody>
          <a:bodyPr anchor="ctr"/>
          <a:lstStyle>
            <a:lvl1pPr marL="0" indent="0">
              <a:buNone/>
              <a:defRPr sz="2800" b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780" y="2636669"/>
            <a:ext cx="5472739" cy="3790765"/>
          </a:xfrm>
        </p:spPr>
        <p:txBody>
          <a:bodyPr/>
          <a:lstStyle>
            <a:lvl1pPr>
              <a:defRPr sz="2400"/>
            </a:lvl1pPr>
            <a:lvl2pPr marL="1198563" indent="-452438"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982" y="1970977"/>
            <a:ext cx="5412423" cy="639762"/>
          </a:xfrm>
        </p:spPr>
        <p:txBody>
          <a:bodyPr anchor="ctr"/>
          <a:lstStyle>
            <a:lvl1pPr marL="0" indent="0">
              <a:buNone/>
              <a:defRPr sz="2800" b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1"/>
          </p:nvPr>
        </p:nvSpPr>
        <p:spPr>
          <a:xfrm>
            <a:off x="6182735" y="2636669"/>
            <a:ext cx="5386917" cy="3790765"/>
          </a:xfrm>
        </p:spPr>
        <p:txBody>
          <a:bodyPr/>
          <a:lstStyle>
            <a:lvl1pPr>
              <a:defRPr sz="2400"/>
            </a:lvl1pPr>
            <a:lvl2pPr marL="1198563" indent="-452438"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27240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18886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10140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6680" y="1154098"/>
            <a:ext cx="11436096" cy="888868"/>
          </a:xfrm>
        </p:spPr>
        <p:txBody>
          <a:bodyPr/>
          <a:lstStyle>
            <a:lvl1pPr>
              <a:defRPr sz="3200">
                <a:solidFill>
                  <a:srgbClr val="5E8A4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44792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523778" y="6492877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41242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65970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2966" y="1012578"/>
            <a:ext cx="4327724" cy="930017"/>
          </a:xfrm>
        </p:spPr>
        <p:txBody>
          <a:bodyPr anchor="t"/>
          <a:lstStyle>
            <a:lvl1pPr algn="ctr">
              <a:defRPr sz="3000" b="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204214" y="3160450"/>
            <a:ext cx="2505231" cy="2728286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0"/>
          </p:nvPr>
        </p:nvSpPr>
        <p:spPr>
          <a:xfrm>
            <a:off x="292967" y="2188102"/>
            <a:ext cx="4327723" cy="584563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1"/>
          </p:nvPr>
        </p:nvSpPr>
        <p:spPr>
          <a:xfrm>
            <a:off x="4793942" y="1012577"/>
            <a:ext cx="6936420" cy="5370468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 baseline="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49528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383" y="812246"/>
            <a:ext cx="7315200" cy="701336"/>
          </a:xfrm>
        </p:spPr>
        <p:txBody>
          <a:bodyPr anchor="ctr"/>
          <a:lstStyle>
            <a:lvl1pPr algn="l">
              <a:defRPr sz="3000" b="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554906"/>
            <a:ext cx="7315200" cy="804862"/>
          </a:xfrm>
        </p:spPr>
        <p:txBody>
          <a:bodyPr/>
          <a:lstStyle>
            <a:lvl1pPr marL="0" indent="0">
              <a:buNone/>
              <a:defRPr sz="24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05726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388383" y="1692097"/>
            <a:ext cx="7315200" cy="36842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117561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775" y="1017153"/>
            <a:ext cx="4096911" cy="930017"/>
          </a:xfrm>
        </p:spPr>
        <p:txBody>
          <a:bodyPr anchor="t"/>
          <a:lstStyle>
            <a:lvl1pPr algn="ctr">
              <a:defRPr sz="3000" b="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0"/>
          </p:nvPr>
        </p:nvSpPr>
        <p:spPr>
          <a:xfrm>
            <a:off x="523777" y="1947170"/>
            <a:ext cx="4096911" cy="4435876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27234" y="6495500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793942" y="1017152"/>
            <a:ext cx="6936420" cy="5365893"/>
          </a:xfrm>
        </p:spPr>
        <p:txBody>
          <a:bodyPr/>
          <a:lstStyle>
            <a:lvl1pPr marL="0" indent="0">
              <a:buFontTx/>
              <a:buNone/>
              <a:defRPr sz="2400" baseline="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827831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99532" y="2098710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2701601" y="2098710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903671" y="2098710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105740" y="2098710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9307809" y="2098710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499532" y="4292135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2701601" y="4292135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9"/>
          </p:nvPr>
        </p:nvSpPr>
        <p:spPr>
          <a:xfrm>
            <a:off x="4903671" y="4292135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7105740" y="4292135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9307809" y="4292135"/>
            <a:ext cx="1885859" cy="1401762"/>
          </a:xfrm>
        </p:spPr>
        <p:txBody>
          <a:bodyPr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3629360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872154"/>
            <a:ext cx="12192000" cy="2004648"/>
          </a:xfrm>
        </p:spPr>
        <p:txBody>
          <a:bodyPr/>
          <a:lstStyle>
            <a:lvl1pPr algn="ctr">
              <a:defRPr sz="3600" b="0">
                <a:solidFill>
                  <a:srgbClr val="203C6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" y="5005757"/>
            <a:ext cx="12191999" cy="808891"/>
          </a:xfrm>
        </p:spPr>
        <p:txBody>
          <a:bodyPr anchor="ctr"/>
          <a:lstStyle>
            <a:lvl1pPr marL="0" indent="0" algn="ctr">
              <a:buFontTx/>
              <a:buNone/>
              <a:defRPr sz="2000" b="0">
                <a:solidFill>
                  <a:srgbClr val="5E8A4A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18548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©2021 Duane Morris LLP. All Rights Reserved. Duane Morris is a registered service mark of Duane Morris LLP. </a:t>
            </a:r>
            <a:b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Duane Morris – </a:t>
            </a:r>
            <a:r>
              <a:rPr lang="en-US" sz="800" i="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 Offices </a:t>
            </a: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New York | London | Singapore | Philadelphia | Chicago | Washington, D.C. | San Francisco | Silicon Valley | San Diego | Los Angeles | Boston | Houston  </a:t>
            </a:r>
            <a:b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aseline="0" dirty="0">
                <a:solidFill>
                  <a:srgbClr val="243C6A"/>
                </a:solidFill>
                <a:latin typeface="+mn-lt"/>
                <a:cs typeface="Arial" pitchFamily="34" charset="0"/>
              </a:rPr>
              <a:t>Dallas | </a:t>
            </a: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Austin | Hanoi | Ho Chi Minh City | Shanghai | Atlanta | Baltimore | Wilmington | Miami | Boca Raton | Pittsburgh | Newark | Las Vegas | Cherry Hill | Lake Tahoe | Myanmar</a:t>
            </a:r>
            <a:b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Duane Morris – Affiliate Offices | Mexico City | Sri Lanka | Duane Morris LLP – </a:t>
            </a:r>
            <a:r>
              <a:rPr lang="en-US" sz="800" i="0" baseline="0" dirty="0">
                <a:solidFill>
                  <a:srgbClr val="243C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Delaware limited liability partnership</a:t>
            </a:r>
          </a:p>
        </p:txBody>
      </p:sp>
    </p:spTree>
    <p:extLst>
      <p:ext uri="{BB962C8B-B14F-4D97-AF65-F5344CB8AC3E}">
        <p14:creationId xmlns:p14="http://schemas.microsoft.com/office/powerpoint/2010/main" val="309643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668" y="885742"/>
            <a:ext cx="11142000" cy="888868"/>
          </a:xfrm>
        </p:spPr>
        <p:txBody>
          <a:bodyPr/>
          <a:lstStyle>
            <a:lvl1pPr>
              <a:defRPr sz="320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09873" y="6495500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0"/>
          </p:nvPr>
        </p:nvSpPr>
        <p:spPr>
          <a:xfrm>
            <a:off x="506415" y="1805586"/>
            <a:ext cx="11142248" cy="46150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180365"/>
      </p:ext>
    </p:extLst>
  </p:cSld>
  <p:clrMapOvr>
    <a:masterClrMapping/>
  </p:clrMapOvr>
  <p:hf hdr="0" ftr="0" dt="0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489330"/>
            <a:ext cx="10363200" cy="1362075"/>
          </a:xfrm>
          <a:ln>
            <a:noFill/>
          </a:ln>
        </p:spPr>
        <p:txBody>
          <a:bodyPr anchor="ctr"/>
          <a:lstStyle>
            <a:lvl1pPr algn="ctr">
              <a:defRPr lang="en-US" sz="4000" dirty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1786"/>
            <a:ext cx="10363200" cy="1489804"/>
          </a:xfrm>
        </p:spPr>
        <p:txBody>
          <a:bodyPr anchor="ctr"/>
          <a:lstStyle>
            <a:lvl1pPr marL="0" indent="0" algn="ctr">
              <a:buNone/>
              <a:defRPr sz="2000"/>
            </a:lvl1pPr>
            <a:lvl2pPr marL="257175" indent="0">
              <a:buNone/>
              <a:defRPr sz="1013"/>
            </a:lvl2pPr>
            <a:lvl3pPr marL="514350" indent="0">
              <a:buNone/>
              <a:defRPr sz="900"/>
            </a:lvl3pPr>
            <a:lvl4pPr marL="771525" indent="0">
              <a:buNone/>
              <a:defRPr sz="788"/>
            </a:lvl4pPr>
            <a:lvl5pPr marL="1028700" indent="0">
              <a:buNone/>
              <a:defRPr sz="788"/>
            </a:lvl5pPr>
            <a:lvl6pPr marL="1285875" indent="0">
              <a:buNone/>
              <a:defRPr sz="788"/>
            </a:lvl6pPr>
            <a:lvl7pPr marL="1543050" indent="0">
              <a:buNone/>
              <a:defRPr sz="788"/>
            </a:lvl7pPr>
            <a:lvl8pPr marL="1800225" indent="0">
              <a:buNone/>
              <a:defRPr sz="788"/>
            </a:lvl8pPr>
            <a:lvl9pPr marL="2057400" indent="0">
              <a:buNone/>
              <a:defRPr sz="788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2486860"/>
      </p:ext>
    </p:extLst>
  </p:cSld>
  <p:clrMapOvr>
    <a:masterClrMapping/>
  </p:clrMapOvr>
  <p:hf hdr="0" ftr="0" dt="0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781" y="1180731"/>
            <a:ext cx="11058623" cy="790247"/>
          </a:xfrm>
        </p:spPr>
        <p:txBody>
          <a:bodyPr/>
          <a:lstStyle>
            <a:lvl1pPr>
              <a:defRPr sz="3200">
                <a:solidFill>
                  <a:srgbClr val="5E8A4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780" y="1970977"/>
            <a:ext cx="5472739" cy="639762"/>
          </a:xfrm>
        </p:spPr>
        <p:txBody>
          <a:bodyPr anchor="ctr"/>
          <a:lstStyle>
            <a:lvl1pPr marL="0" indent="0">
              <a:buNone/>
              <a:defRPr sz="2800" b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780" y="2636669"/>
            <a:ext cx="5472739" cy="37907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982" y="1970977"/>
            <a:ext cx="5412423" cy="639762"/>
          </a:xfrm>
        </p:spPr>
        <p:txBody>
          <a:bodyPr anchor="ctr"/>
          <a:lstStyle>
            <a:lvl1pPr marL="0" indent="0">
              <a:buNone/>
              <a:defRPr sz="2800" b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984" y="2627791"/>
            <a:ext cx="5403545" cy="37996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0"/>
          </p:nvPr>
        </p:nvSpPr>
        <p:spPr>
          <a:xfrm>
            <a:off x="126213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483051"/>
      </p:ext>
    </p:extLst>
  </p:cSld>
  <p:clrMapOvr>
    <a:masterClrMapping/>
  </p:clrMapOvr>
  <p:hf hdr="0" ftr="0" dt="0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27237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B7B4DB8-978C-45DD-9E7A-97D3978BF7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23777" y="895681"/>
            <a:ext cx="11436096" cy="888868"/>
          </a:xfrm>
        </p:spPr>
        <p:txBody>
          <a:bodyPr/>
          <a:lstStyle>
            <a:lvl1pPr>
              <a:defRPr sz="320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2503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79221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741817"/>
      </p:ext>
    </p:extLst>
  </p:cSld>
  <p:clrMapOvr>
    <a:masterClrMapping/>
  </p:clrMapOvr>
  <p:hf hdr="0" ftr="0" dt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966" y="1012578"/>
            <a:ext cx="4327724" cy="930017"/>
          </a:xfrm>
        </p:spPr>
        <p:txBody>
          <a:bodyPr anchor="t"/>
          <a:lstStyle>
            <a:lvl1pPr algn="ctr">
              <a:defRPr sz="3000" b="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4214" y="3160450"/>
            <a:ext cx="2505231" cy="2728286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0"/>
          </p:nvPr>
        </p:nvSpPr>
        <p:spPr>
          <a:xfrm>
            <a:off x="292967" y="2188102"/>
            <a:ext cx="4327723" cy="584563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52718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793942" y="1012577"/>
            <a:ext cx="6936420" cy="537046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aseline="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1008994"/>
      </p:ext>
    </p:extLst>
  </p:cSld>
  <p:clrMapOvr>
    <a:masterClrMapping/>
  </p:clrMapOvr>
  <p:hf hdr="0" ftr="0" dt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754604"/>
            <a:ext cx="7315200" cy="683581"/>
          </a:xfrm>
        </p:spPr>
        <p:txBody>
          <a:bodyPr anchor="ctr"/>
          <a:lstStyle>
            <a:lvl1pPr algn="l">
              <a:defRPr sz="3000" b="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554906"/>
            <a:ext cx="7315200" cy="804862"/>
          </a:xfrm>
        </p:spPr>
        <p:txBody>
          <a:bodyPr/>
          <a:lstStyle>
            <a:lvl1pPr marL="0" indent="0">
              <a:buNone/>
              <a:defRPr sz="240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92474" y="6492876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2389717" y="1645520"/>
            <a:ext cx="7315200" cy="37020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8751347"/>
      </p:ext>
    </p:extLst>
  </p:cSld>
  <p:clrMapOvr>
    <a:masterClrMapping/>
  </p:clrMapOvr>
  <p:hf hdr="0" ftr="0" dt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775" y="1017153"/>
            <a:ext cx="4096911" cy="930017"/>
          </a:xfrm>
        </p:spPr>
        <p:txBody>
          <a:bodyPr anchor="t"/>
          <a:lstStyle>
            <a:lvl1pPr algn="ctr">
              <a:defRPr sz="3000" b="0">
                <a:solidFill>
                  <a:srgbClr val="58800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0"/>
          </p:nvPr>
        </p:nvSpPr>
        <p:spPr>
          <a:xfrm>
            <a:off x="523777" y="1947170"/>
            <a:ext cx="4096911" cy="4435876"/>
          </a:xfrm>
        </p:spPr>
        <p:txBody>
          <a:bodyPr/>
          <a:lstStyle>
            <a:lvl1pPr marL="0" indent="0" algn="ctr">
              <a:buNone/>
              <a:defRPr sz="2400" baseline="0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27234" y="6485561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1"/>
          </p:nvPr>
        </p:nvSpPr>
        <p:spPr>
          <a:xfrm>
            <a:off x="4793942" y="1017152"/>
            <a:ext cx="6936420" cy="5365893"/>
          </a:xfrm>
        </p:spPr>
        <p:txBody>
          <a:bodyPr/>
          <a:lstStyle>
            <a:lvl1pPr marL="0" indent="0">
              <a:buNone/>
              <a:defRPr sz="2400" baseline="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3095591"/>
      </p:ext>
    </p:extLst>
  </p:cSld>
  <p:clrMapOvr>
    <a:masterClrMapping/>
  </p:clrMapOvr>
  <p:hf hdr="0" ftr="0" dt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: 1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5" y="1097281"/>
            <a:ext cx="11260836" cy="646329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569913">
              <a:defRPr sz="3600" b="0">
                <a:solidFill>
                  <a:srgbClr val="446FA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08001" y="1862331"/>
            <a:ext cx="5532121" cy="494725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tabLst>
                <a:tab pos="457200" algn="l"/>
              </a:tabLst>
              <a:defRPr sz="2400" b="0">
                <a:solidFill>
                  <a:srgbClr val="446FA9"/>
                </a:solidFill>
              </a:defRPr>
            </a:lvl1pPr>
            <a:lvl2pPr marL="457190" indent="0">
              <a:buNone/>
              <a:defRPr sz="2000" b="1"/>
            </a:lvl2pPr>
            <a:lvl3pPr marL="914380" indent="0">
              <a:buNone/>
              <a:defRPr sz="1800" b="1"/>
            </a:lvl3pPr>
            <a:lvl4pPr marL="1371570" indent="0">
              <a:buNone/>
              <a:defRPr sz="1600" b="1"/>
            </a:lvl4pPr>
            <a:lvl5pPr marL="1828760" indent="0">
              <a:buNone/>
              <a:defRPr sz="1600" b="1"/>
            </a:lvl5pPr>
            <a:lvl6pPr marL="2285950" indent="0">
              <a:buNone/>
              <a:defRPr sz="1600" b="1"/>
            </a:lvl6pPr>
            <a:lvl7pPr marL="2743140" indent="0">
              <a:buNone/>
              <a:defRPr sz="1600" b="1"/>
            </a:lvl7pPr>
            <a:lvl8pPr marL="3200329" indent="0">
              <a:buNone/>
              <a:defRPr sz="1600" b="1"/>
            </a:lvl8pPr>
            <a:lvl9pPr marL="365752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1" y="2433253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569913">
              <a:spcBef>
                <a:spcPts val="600"/>
              </a:spcBef>
              <a:buSzTx/>
              <a:defRPr sz="2400">
                <a:solidFill>
                  <a:srgbClr val="223754"/>
                </a:solidFill>
              </a:defRPr>
            </a:lvl1pPr>
            <a:lvl2pPr marL="1027113" indent="-457200">
              <a:spcBef>
                <a:spcPts val="600"/>
              </a:spcBef>
              <a:buSzTx/>
              <a:buFont typeface="+mj-lt"/>
              <a:buAutoNum type="alphaLcPeriod"/>
              <a:defRPr sz="2000">
                <a:solidFill>
                  <a:srgbClr val="223754"/>
                </a:solidFill>
              </a:defRPr>
            </a:lvl2pPr>
            <a:lvl3pPr marL="1484313" indent="-461963">
              <a:spcBef>
                <a:spcPts val="600"/>
              </a:spcBef>
              <a:buSzTx/>
              <a:buFont typeface="+mj-lt"/>
              <a:buAutoNum type="romanLcPeriod"/>
              <a:defRPr sz="1800">
                <a:solidFill>
                  <a:srgbClr val="223754"/>
                </a:solidFill>
              </a:defRPr>
            </a:lvl3pPr>
            <a:lvl4pPr marL="1941513" indent="-446088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1600">
                <a:solidFill>
                  <a:srgbClr val="223754"/>
                </a:solidFill>
              </a:defRPr>
            </a:lvl4pPr>
            <a:lvl5pPr marL="2398713" indent="-447675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99201" y="1862331"/>
            <a:ext cx="5532121" cy="494725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tabLst>
                <a:tab pos="457200" algn="l"/>
              </a:tabLst>
              <a:defRPr sz="2400" b="0">
                <a:solidFill>
                  <a:srgbClr val="446FA9"/>
                </a:solidFill>
              </a:defRPr>
            </a:lvl1pPr>
            <a:lvl2pPr marL="457190" indent="0">
              <a:buNone/>
              <a:defRPr sz="2000" b="1"/>
            </a:lvl2pPr>
            <a:lvl3pPr marL="914380" indent="0">
              <a:buNone/>
              <a:defRPr sz="1800" b="1"/>
            </a:lvl3pPr>
            <a:lvl4pPr marL="1371570" indent="0">
              <a:buNone/>
              <a:defRPr sz="1600" b="1"/>
            </a:lvl4pPr>
            <a:lvl5pPr marL="1828760" indent="0">
              <a:buNone/>
              <a:defRPr sz="1600" b="1"/>
            </a:lvl5pPr>
            <a:lvl6pPr marL="2285950" indent="0">
              <a:buNone/>
              <a:defRPr sz="1600" b="1"/>
            </a:lvl6pPr>
            <a:lvl7pPr marL="2743140" indent="0">
              <a:buNone/>
              <a:defRPr sz="1600" b="1"/>
            </a:lvl7pPr>
            <a:lvl8pPr marL="3200329" indent="0">
              <a:buNone/>
              <a:defRPr sz="1600" b="1"/>
            </a:lvl8pPr>
            <a:lvl9pPr marL="365752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6299201" y="2433253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569913">
              <a:spcBef>
                <a:spcPts val="600"/>
              </a:spcBef>
              <a:buSzTx/>
              <a:defRPr sz="2400">
                <a:solidFill>
                  <a:srgbClr val="223754"/>
                </a:solidFill>
              </a:defRPr>
            </a:lvl1pPr>
            <a:lvl2pPr marL="1027113" indent="-457200">
              <a:spcBef>
                <a:spcPts val="600"/>
              </a:spcBef>
              <a:buSzTx/>
              <a:buFont typeface="+mj-lt"/>
              <a:buAutoNum type="alphaLcPeriod"/>
              <a:defRPr sz="2000">
                <a:solidFill>
                  <a:srgbClr val="223754"/>
                </a:solidFill>
              </a:defRPr>
            </a:lvl2pPr>
            <a:lvl3pPr marL="1484313" indent="-461963">
              <a:spcBef>
                <a:spcPts val="600"/>
              </a:spcBef>
              <a:buSzTx/>
              <a:buFont typeface="+mj-lt"/>
              <a:buAutoNum type="romanLcPeriod"/>
              <a:defRPr sz="1800">
                <a:solidFill>
                  <a:srgbClr val="223754"/>
                </a:solidFill>
              </a:defRPr>
            </a:lvl3pPr>
            <a:lvl4pPr marL="1941513" indent="-446088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1600">
                <a:solidFill>
                  <a:srgbClr val="223754"/>
                </a:solidFill>
              </a:defRPr>
            </a:lvl4pPr>
            <a:lvl5pPr marL="2398713" indent="-447675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2652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: abov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5" y="1097281"/>
            <a:ext cx="11260836" cy="646329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569913">
              <a:defRPr sz="3600" b="0">
                <a:solidFill>
                  <a:srgbClr val="446FA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08001" y="1862331"/>
            <a:ext cx="5532121" cy="494725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tabLst>
                <a:tab pos="569913" algn="l"/>
              </a:tabLst>
              <a:defRPr sz="2400" b="0">
                <a:solidFill>
                  <a:srgbClr val="446FA9"/>
                </a:solidFill>
              </a:defRPr>
            </a:lvl1pPr>
            <a:lvl2pPr marL="457190" indent="0">
              <a:buNone/>
              <a:defRPr sz="2000" b="1"/>
            </a:lvl2pPr>
            <a:lvl3pPr marL="914380" indent="0">
              <a:buNone/>
              <a:defRPr sz="1800" b="1"/>
            </a:lvl3pPr>
            <a:lvl4pPr marL="1371570" indent="0">
              <a:buNone/>
              <a:defRPr sz="1600" b="1"/>
            </a:lvl4pPr>
            <a:lvl5pPr marL="1828760" indent="0">
              <a:buNone/>
              <a:defRPr sz="1600" b="1"/>
            </a:lvl5pPr>
            <a:lvl6pPr marL="2285950" indent="0">
              <a:buNone/>
              <a:defRPr sz="1600" b="1"/>
            </a:lvl6pPr>
            <a:lvl7pPr marL="2743140" indent="0">
              <a:buNone/>
              <a:defRPr sz="1600" b="1"/>
            </a:lvl7pPr>
            <a:lvl8pPr marL="3200329" indent="0">
              <a:buNone/>
              <a:defRPr sz="1600" b="1"/>
            </a:lvl8pPr>
            <a:lvl9pPr marL="365752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1" y="2433253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569913">
              <a:spcBef>
                <a:spcPts val="600"/>
              </a:spcBef>
              <a:buSzTx/>
              <a:buFont typeface="+mj-lt"/>
              <a:buAutoNum type="arabicPeriod" startAt="10"/>
              <a:defRPr sz="2400">
                <a:solidFill>
                  <a:srgbClr val="223754"/>
                </a:solidFill>
              </a:defRPr>
            </a:lvl1pPr>
            <a:lvl2pPr marL="1027113" indent="-457200">
              <a:spcBef>
                <a:spcPts val="600"/>
              </a:spcBef>
              <a:buSzTx/>
              <a:buFont typeface="+mj-lt"/>
              <a:buAutoNum type="alphaLcPeriod"/>
              <a:defRPr sz="2000">
                <a:solidFill>
                  <a:srgbClr val="223754"/>
                </a:solidFill>
              </a:defRPr>
            </a:lvl2pPr>
            <a:lvl3pPr marL="1484313" indent="-454025">
              <a:spcBef>
                <a:spcPts val="600"/>
              </a:spcBef>
              <a:buSzTx/>
              <a:buFont typeface="+mj-lt"/>
              <a:buAutoNum type="romanLcPeriod"/>
              <a:defRPr sz="1800">
                <a:solidFill>
                  <a:srgbClr val="223754"/>
                </a:solidFill>
              </a:defRPr>
            </a:lvl3pPr>
            <a:lvl4pPr marL="1941513" indent="-446088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1600">
                <a:solidFill>
                  <a:srgbClr val="223754"/>
                </a:solidFill>
              </a:defRPr>
            </a:lvl4pPr>
            <a:lvl5pPr marL="2398713" indent="-447675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99201" y="1862331"/>
            <a:ext cx="5532121" cy="494725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0" indent="0">
              <a:buNone/>
              <a:tabLst>
                <a:tab pos="569913" algn="l"/>
              </a:tabLst>
              <a:defRPr sz="2400" b="0">
                <a:solidFill>
                  <a:srgbClr val="446FA9"/>
                </a:solidFill>
              </a:defRPr>
            </a:lvl1pPr>
            <a:lvl2pPr marL="457190" indent="0">
              <a:buNone/>
              <a:defRPr sz="2000" b="1"/>
            </a:lvl2pPr>
            <a:lvl3pPr marL="914380" indent="0">
              <a:buNone/>
              <a:defRPr sz="1800" b="1"/>
            </a:lvl3pPr>
            <a:lvl4pPr marL="1371570" indent="0">
              <a:buNone/>
              <a:defRPr sz="1600" b="1"/>
            </a:lvl4pPr>
            <a:lvl5pPr marL="1828760" indent="0">
              <a:buNone/>
              <a:defRPr sz="1600" b="1"/>
            </a:lvl5pPr>
            <a:lvl6pPr marL="2285950" indent="0">
              <a:buNone/>
              <a:defRPr sz="1600" b="1"/>
            </a:lvl6pPr>
            <a:lvl7pPr marL="2743140" indent="0">
              <a:buNone/>
              <a:defRPr sz="1600" b="1"/>
            </a:lvl7pPr>
            <a:lvl8pPr marL="3200329" indent="0">
              <a:buNone/>
              <a:defRPr sz="1600" b="1"/>
            </a:lvl8pPr>
            <a:lvl9pPr marL="365752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6299201" y="2433253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569913">
              <a:spcBef>
                <a:spcPts val="600"/>
              </a:spcBef>
              <a:buSzTx/>
              <a:buFont typeface="+mj-lt"/>
              <a:buAutoNum type="arabicPeriod" startAt="11"/>
              <a:defRPr sz="2400">
                <a:solidFill>
                  <a:srgbClr val="223754"/>
                </a:solidFill>
              </a:defRPr>
            </a:lvl1pPr>
            <a:lvl2pPr marL="1027113" indent="-457200">
              <a:spcBef>
                <a:spcPts val="600"/>
              </a:spcBef>
              <a:buSzTx/>
              <a:buFont typeface="+mj-lt"/>
              <a:buAutoNum type="alphaLcPeriod"/>
              <a:defRPr sz="2000">
                <a:solidFill>
                  <a:srgbClr val="223754"/>
                </a:solidFill>
              </a:defRPr>
            </a:lvl2pPr>
            <a:lvl3pPr marL="1484313" indent="-454025">
              <a:spcBef>
                <a:spcPts val="600"/>
              </a:spcBef>
              <a:buSzTx/>
              <a:buFont typeface="+mj-lt"/>
              <a:buAutoNum type="romanLcPeriod"/>
              <a:defRPr sz="1800">
                <a:solidFill>
                  <a:srgbClr val="223754"/>
                </a:solidFill>
              </a:defRPr>
            </a:lvl3pPr>
            <a:lvl4pPr marL="1941513" indent="-446088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1600">
                <a:solidFill>
                  <a:srgbClr val="223754"/>
                </a:solidFill>
              </a:defRPr>
            </a:lvl4pPr>
            <a:lvl5pPr marL="2398713" indent="-447675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55110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: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5" y="1097281"/>
            <a:ext cx="11260836" cy="646329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569913">
              <a:defRPr sz="3600" b="0">
                <a:solidFill>
                  <a:srgbClr val="446FA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08001" y="1862331"/>
            <a:ext cx="5532121" cy="494725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457200" indent="-457200">
              <a:buNone/>
              <a:defRPr sz="2400" b="0">
                <a:solidFill>
                  <a:srgbClr val="446FA9"/>
                </a:solidFill>
              </a:defRPr>
            </a:lvl1pPr>
            <a:lvl2pPr marL="457190" indent="0">
              <a:buNone/>
              <a:defRPr sz="2000" b="1"/>
            </a:lvl2pPr>
            <a:lvl3pPr marL="914380" indent="0">
              <a:buNone/>
              <a:defRPr sz="1800" b="1"/>
            </a:lvl3pPr>
            <a:lvl4pPr marL="1371570" indent="0">
              <a:buNone/>
              <a:defRPr sz="1600" b="1"/>
            </a:lvl4pPr>
            <a:lvl5pPr marL="1828760" indent="0">
              <a:buNone/>
              <a:defRPr sz="1600" b="1"/>
            </a:lvl5pPr>
            <a:lvl6pPr marL="2285950" indent="0">
              <a:buNone/>
              <a:defRPr sz="1600" b="1"/>
            </a:lvl6pPr>
            <a:lvl7pPr marL="2743140" indent="0">
              <a:buNone/>
              <a:defRPr sz="1600" b="1"/>
            </a:lvl7pPr>
            <a:lvl8pPr marL="3200329" indent="0">
              <a:buNone/>
              <a:defRPr sz="1600" b="1"/>
            </a:lvl8pPr>
            <a:lvl9pPr marL="365752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1" y="2433253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569913" indent="-457200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2400">
                <a:solidFill>
                  <a:srgbClr val="223754"/>
                </a:solidFill>
              </a:defRPr>
            </a:lvl1pPr>
            <a:lvl2pPr marL="1027113" indent="-457200">
              <a:spcBef>
                <a:spcPts val="600"/>
              </a:spcBef>
              <a:buSzTx/>
              <a:buFontTx/>
              <a:buChar char="‒"/>
              <a:defRPr sz="2000">
                <a:solidFill>
                  <a:srgbClr val="223754"/>
                </a:solidFill>
              </a:defRPr>
            </a:lvl2pPr>
            <a:lvl3pPr marL="1484313" indent="-461963">
              <a:spcBef>
                <a:spcPts val="600"/>
              </a:spcBef>
              <a:buSzTx/>
              <a:buFont typeface="Wingdings" panose="05000000000000000000" pitchFamily="2" charset="2"/>
              <a:buChar char="Ø"/>
              <a:defRPr sz="1800">
                <a:solidFill>
                  <a:srgbClr val="223754"/>
                </a:solidFill>
              </a:defRPr>
            </a:lvl3pPr>
            <a:lvl4pPr marL="1941513" indent="-446088">
              <a:spcBef>
                <a:spcPts val="600"/>
              </a:spcBef>
              <a:buSzTx/>
              <a:buFont typeface="Wingdings" panose="05000000000000000000" pitchFamily="2" charset="2"/>
              <a:buChar char="q"/>
              <a:defRPr sz="1600">
                <a:solidFill>
                  <a:srgbClr val="223754"/>
                </a:solidFill>
              </a:defRPr>
            </a:lvl4pPr>
            <a:lvl5pPr marL="2398713" indent="-447675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99201" y="1862331"/>
            <a:ext cx="5532121" cy="494725"/>
          </a:xfrm>
          <a:prstGeom prst="rect">
            <a:avLst/>
          </a:prstGeom>
        </p:spPr>
        <p:txBody>
          <a:bodyPr lIns="91438" tIns="45719" rIns="91438" bIns="45719" anchor="b"/>
          <a:lstStyle>
            <a:lvl1pPr marL="457200" indent="-457200">
              <a:buNone/>
              <a:defRPr sz="2400" b="0">
                <a:solidFill>
                  <a:srgbClr val="446FA9"/>
                </a:solidFill>
              </a:defRPr>
            </a:lvl1pPr>
            <a:lvl2pPr marL="457190" indent="0">
              <a:buNone/>
              <a:defRPr sz="2000" b="1"/>
            </a:lvl2pPr>
            <a:lvl3pPr marL="914380" indent="0">
              <a:buNone/>
              <a:defRPr sz="1800" b="1"/>
            </a:lvl3pPr>
            <a:lvl4pPr marL="1371570" indent="0">
              <a:buNone/>
              <a:defRPr sz="1600" b="1"/>
            </a:lvl4pPr>
            <a:lvl5pPr marL="1828760" indent="0">
              <a:buNone/>
              <a:defRPr sz="1600" b="1"/>
            </a:lvl5pPr>
            <a:lvl6pPr marL="2285950" indent="0">
              <a:buNone/>
              <a:defRPr sz="1600" b="1"/>
            </a:lvl6pPr>
            <a:lvl7pPr marL="2743140" indent="0">
              <a:buNone/>
              <a:defRPr sz="1600" b="1"/>
            </a:lvl7pPr>
            <a:lvl8pPr marL="3200329" indent="0">
              <a:buNone/>
              <a:defRPr sz="1600" b="1"/>
            </a:lvl8pPr>
            <a:lvl9pPr marL="365752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5"/>
          </p:nvPr>
        </p:nvSpPr>
        <p:spPr>
          <a:xfrm>
            <a:off x="6299201" y="2433253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457200" indent="-457200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2400">
                <a:solidFill>
                  <a:srgbClr val="223754"/>
                </a:solidFill>
              </a:defRPr>
            </a:lvl1pPr>
            <a:lvl2pPr marL="914400" indent="-457200">
              <a:spcBef>
                <a:spcPts val="600"/>
              </a:spcBef>
              <a:buSzTx/>
              <a:buFontTx/>
              <a:buChar char="‒"/>
              <a:defRPr sz="2000">
                <a:solidFill>
                  <a:srgbClr val="223754"/>
                </a:solidFill>
              </a:defRPr>
            </a:lvl2pPr>
            <a:lvl3pPr marL="1371600" indent="-461963">
              <a:spcBef>
                <a:spcPts val="600"/>
              </a:spcBef>
              <a:buSzTx/>
              <a:buFont typeface="Wingdings" panose="05000000000000000000" pitchFamily="2" charset="2"/>
              <a:buChar char="Ø"/>
              <a:defRPr sz="1800">
                <a:solidFill>
                  <a:srgbClr val="223754"/>
                </a:solidFill>
              </a:defRPr>
            </a:lvl3pPr>
            <a:lvl4pPr marL="1828800" indent="-446088">
              <a:spcBef>
                <a:spcPts val="600"/>
              </a:spcBef>
              <a:buSzTx/>
              <a:buFont typeface="Wingdings" panose="05000000000000000000" pitchFamily="2" charset="2"/>
              <a:buChar char="q"/>
              <a:defRPr sz="1600">
                <a:solidFill>
                  <a:srgbClr val="223754"/>
                </a:solidFill>
              </a:defRPr>
            </a:lvl4pPr>
            <a:lvl5pPr marL="2286000" indent="-447675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105535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: comb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4" y="1106425"/>
            <a:ext cx="11265408" cy="646331"/>
          </a:xfrm>
        </p:spPr>
        <p:txBody>
          <a:bodyPr/>
          <a:lstStyle>
            <a:lvl1pPr marL="569913" indent="-569913">
              <a:buFont typeface="+mj-lt"/>
              <a:buAutoNum type="alphaUcPeriod"/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12064" y="1865377"/>
            <a:ext cx="11265408" cy="494725"/>
          </a:xfrm>
        </p:spPr>
        <p:txBody>
          <a:bodyPr anchor="b"/>
          <a:lstStyle>
            <a:lvl1pPr marL="576263" indent="-576263">
              <a:buFont typeface="+mj-lt"/>
              <a:buAutoNum type="arabicPeriod"/>
              <a:defRPr sz="3000" b="0">
                <a:solidFill>
                  <a:srgbClr val="446FA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6299201" y="2432304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468313" indent="-468313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2400">
                <a:solidFill>
                  <a:srgbClr val="223754"/>
                </a:solidFill>
              </a:defRPr>
            </a:lvl1pPr>
            <a:lvl2pPr marL="914400" indent="-457200">
              <a:spcBef>
                <a:spcPts val="600"/>
              </a:spcBef>
              <a:buSzTx/>
              <a:buFontTx/>
              <a:buChar char="‒"/>
              <a:defRPr sz="2000">
                <a:solidFill>
                  <a:srgbClr val="223754"/>
                </a:solidFill>
              </a:defRPr>
            </a:lvl2pPr>
            <a:lvl3pPr marL="1371600" indent="-461963">
              <a:spcBef>
                <a:spcPts val="600"/>
              </a:spcBef>
              <a:buSzTx/>
              <a:buFont typeface="Wingdings" panose="05000000000000000000" pitchFamily="2" charset="2"/>
              <a:buChar char="Ø"/>
              <a:defRPr sz="1800">
                <a:solidFill>
                  <a:srgbClr val="223754"/>
                </a:solidFill>
              </a:defRPr>
            </a:lvl3pPr>
            <a:lvl4pPr marL="1828800" indent="-446088">
              <a:spcBef>
                <a:spcPts val="600"/>
              </a:spcBef>
              <a:buSzTx/>
              <a:buFont typeface="Wingdings" panose="05000000000000000000" pitchFamily="2" charset="2"/>
              <a:buChar char="q"/>
              <a:defRPr sz="1600">
                <a:solidFill>
                  <a:srgbClr val="223754"/>
                </a:solidFill>
              </a:defRPr>
            </a:lvl4pPr>
            <a:lvl5pPr marL="2286000" indent="-447675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508001" y="2432304"/>
            <a:ext cx="5532121" cy="3313176"/>
          </a:xfrm>
          <a:prstGeom prst="rect">
            <a:avLst/>
          </a:prstGeom>
        </p:spPr>
        <p:txBody>
          <a:bodyPr lIns="91438" tIns="45719" rIns="91438" bIns="45719"/>
          <a:lstStyle>
            <a:lvl1pPr marL="581025" indent="-468313">
              <a:spcBef>
                <a:spcPts val="600"/>
              </a:spcBef>
              <a:buSzTx/>
              <a:buFont typeface="Arial" panose="020B0604020202020204" pitchFamily="34" charset="0"/>
              <a:buChar char="•"/>
              <a:defRPr sz="2400">
                <a:solidFill>
                  <a:srgbClr val="223754"/>
                </a:solidFill>
              </a:defRPr>
            </a:lvl1pPr>
            <a:lvl2pPr marL="1027113" indent="-457200">
              <a:spcBef>
                <a:spcPts val="600"/>
              </a:spcBef>
              <a:buSzTx/>
              <a:buFontTx/>
              <a:buChar char="‒"/>
              <a:defRPr sz="2000">
                <a:solidFill>
                  <a:srgbClr val="223754"/>
                </a:solidFill>
              </a:defRPr>
            </a:lvl2pPr>
            <a:lvl3pPr marL="1495425" indent="-461963">
              <a:spcBef>
                <a:spcPts val="600"/>
              </a:spcBef>
              <a:buSzTx/>
              <a:buFont typeface="Wingdings" panose="05000000000000000000" pitchFamily="2" charset="2"/>
              <a:buChar char="Ø"/>
              <a:defRPr sz="1800">
                <a:solidFill>
                  <a:srgbClr val="223754"/>
                </a:solidFill>
              </a:defRPr>
            </a:lvl3pPr>
            <a:lvl4pPr marL="1941513" indent="-446088">
              <a:spcBef>
                <a:spcPts val="600"/>
              </a:spcBef>
              <a:buSzTx/>
              <a:buFont typeface="Wingdings" panose="05000000000000000000" pitchFamily="2" charset="2"/>
              <a:buChar char="q"/>
              <a:defRPr sz="1600">
                <a:solidFill>
                  <a:srgbClr val="223754"/>
                </a:solidFill>
              </a:defRPr>
            </a:lvl4pPr>
            <a:lvl5pPr marL="2398713" indent="-457200">
              <a:spcBef>
                <a:spcPts val="600"/>
              </a:spcBef>
              <a:buSzTx/>
              <a:buFontTx/>
              <a:buChar char="»"/>
              <a:defRPr sz="1600">
                <a:solidFill>
                  <a:srgbClr val="223754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18276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846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75172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01573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8080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9744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6646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9983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56517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528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220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9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35.xml"/><Relationship Id="rId42" Type="http://schemas.openxmlformats.org/officeDocument/2006/relationships/slideLayout" Target="../slideLayouts/slideLayout56.xml"/><Relationship Id="rId47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77.xml"/><Relationship Id="rId68" Type="http://schemas.openxmlformats.org/officeDocument/2006/relationships/slideLayout" Target="../slideLayouts/slideLayout82.xml"/><Relationship Id="rId84" Type="http://schemas.openxmlformats.org/officeDocument/2006/relationships/slideLayout" Target="../slideLayouts/slideLayout98.xml"/><Relationship Id="rId89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67.xml"/><Relationship Id="rId58" Type="http://schemas.openxmlformats.org/officeDocument/2006/relationships/slideLayout" Target="../slideLayouts/slideLayout72.xml"/><Relationship Id="rId74" Type="http://schemas.openxmlformats.org/officeDocument/2006/relationships/slideLayout" Target="../slideLayouts/slideLayout88.xml"/><Relationship Id="rId79" Type="http://schemas.openxmlformats.org/officeDocument/2006/relationships/slideLayout" Target="../slideLayouts/slideLayout93.xml"/><Relationship Id="rId5" Type="http://schemas.openxmlformats.org/officeDocument/2006/relationships/slideLayout" Target="../slideLayouts/slideLayout19.xml"/><Relationship Id="rId90" Type="http://schemas.openxmlformats.org/officeDocument/2006/relationships/slideLayout" Target="../slideLayouts/slideLayout104.xml"/><Relationship Id="rId95" Type="http://schemas.openxmlformats.org/officeDocument/2006/relationships/slideLayout" Target="../slideLayouts/slideLayout109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57.xml"/><Relationship Id="rId48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78.xml"/><Relationship Id="rId69" Type="http://schemas.openxmlformats.org/officeDocument/2006/relationships/slideLayout" Target="../slideLayouts/slideLayout83.xml"/><Relationship Id="rId80" Type="http://schemas.openxmlformats.org/officeDocument/2006/relationships/slideLayout" Target="../slideLayouts/slideLayout94.xml"/><Relationship Id="rId85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52.xml"/><Relationship Id="rId46" Type="http://schemas.openxmlformats.org/officeDocument/2006/relationships/slideLayout" Target="../slideLayouts/slideLayout60.xml"/><Relationship Id="rId59" Type="http://schemas.openxmlformats.org/officeDocument/2006/relationships/slideLayout" Target="../slideLayouts/slideLayout73.xml"/><Relationship Id="rId67" Type="http://schemas.openxmlformats.org/officeDocument/2006/relationships/slideLayout" Target="../slideLayouts/slideLayout81.xml"/><Relationship Id="rId20" Type="http://schemas.openxmlformats.org/officeDocument/2006/relationships/slideLayout" Target="../slideLayouts/slideLayout34.xml"/><Relationship Id="rId41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68.xml"/><Relationship Id="rId62" Type="http://schemas.openxmlformats.org/officeDocument/2006/relationships/slideLayout" Target="../slideLayouts/slideLayout76.xml"/><Relationship Id="rId70" Type="http://schemas.openxmlformats.org/officeDocument/2006/relationships/slideLayout" Target="../slideLayouts/slideLayout84.xml"/><Relationship Id="rId75" Type="http://schemas.openxmlformats.org/officeDocument/2006/relationships/slideLayout" Target="../slideLayouts/slideLayout89.xml"/><Relationship Id="rId83" Type="http://schemas.openxmlformats.org/officeDocument/2006/relationships/slideLayout" Target="../slideLayouts/slideLayout97.xml"/><Relationship Id="rId88" Type="http://schemas.openxmlformats.org/officeDocument/2006/relationships/slideLayout" Target="../slideLayouts/slideLayout102.xml"/><Relationship Id="rId91" Type="http://schemas.openxmlformats.org/officeDocument/2006/relationships/slideLayout" Target="../slideLayouts/slideLayout105.xml"/><Relationship Id="rId96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36" Type="http://schemas.openxmlformats.org/officeDocument/2006/relationships/slideLayout" Target="../slideLayouts/slideLayout50.xml"/><Relationship Id="rId49" Type="http://schemas.openxmlformats.org/officeDocument/2006/relationships/slideLayout" Target="../slideLayouts/slideLayout63.xml"/><Relationship Id="rId57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58.xml"/><Relationship Id="rId52" Type="http://schemas.openxmlformats.org/officeDocument/2006/relationships/slideLayout" Target="../slideLayouts/slideLayout66.xml"/><Relationship Id="rId60" Type="http://schemas.openxmlformats.org/officeDocument/2006/relationships/slideLayout" Target="../slideLayouts/slideLayout74.xml"/><Relationship Id="rId65" Type="http://schemas.openxmlformats.org/officeDocument/2006/relationships/slideLayout" Target="../slideLayouts/slideLayout79.xml"/><Relationship Id="rId73" Type="http://schemas.openxmlformats.org/officeDocument/2006/relationships/slideLayout" Target="../slideLayouts/slideLayout87.xml"/><Relationship Id="rId78" Type="http://schemas.openxmlformats.org/officeDocument/2006/relationships/slideLayout" Target="../slideLayouts/slideLayout92.xml"/><Relationship Id="rId81" Type="http://schemas.openxmlformats.org/officeDocument/2006/relationships/slideLayout" Target="../slideLayouts/slideLayout95.xml"/><Relationship Id="rId86" Type="http://schemas.openxmlformats.org/officeDocument/2006/relationships/slideLayout" Target="../slideLayouts/slideLayout100.xml"/><Relationship Id="rId94" Type="http://schemas.openxmlformats.org/officeDocument/2006/relationships/slideLayout" Target="../slideLayouts/slideLayout108.xml"/><Relationship Id="rId99" Type="http://schemas.openxmlformats.org/officeDocument/2006/relationships/image" Target="../media/image2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53.xml"/><Relationship Id="rId34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64.xml"/><Relationship Id="rId55" Type="http://schemas.openxmlformats.org/officeDocument/2006/relationships/slideLayout" Target="../slideLayouts/slideLayout69.xml"/><Relationship Id="rId76" Type="http://schemas.openxmlformats.org/officeDocument/2006/relationships/slideLayout" Target="../slideLayouts/slideLayout90.xml"/><Relationship Id="rId97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21.xml"/><Relationship Id="rId71" Type="http://schemas.openxmlformats.org/officeDocument/2006/relationships/slideLayout" Target="../slideLayouts/slideLayout85.xml"/><Relationship Id="rId9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54.xml"/><Relationship Id="rId45" Type="http://schemas.openxmlformats.org/officeDocument/2006/relationships/slideLayout" Target="../slideLayouts/slideLayout59.xml"/><Relationship Id="rId66" Type="http://schemas.openxmlformats.org/officeDocument/2006/relationships/slideLayout" Target="../slideLayouts/slideLayout80.xml"/><Relationship Id="rId87" Type="http://schemas.openxmlformats.org/officeDocument/2006/relationships/slideLayout" Target="../slideLayouts/slideLayout101.xml"/><Relationship Id="rId61" Type="http://schemas.openxmlformats.org/officeDocument/2006/relationships/slideLayout" Target="../slideLayouts/slideLayout75.xml"/><Relationship Id="rId82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49.xml"/><Relationship Id="rId56" Type="http://schemas.openxmlformats.org/officeDocument/2006/relationships/slideLayout" Target="../slideLayouts/slideLayout70.xml"/><Relationship Id="rId7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22.xml"/><Relationship Id="rId51" Type="http://schemas.openxmlformats.org/officeDocument/2006/relationships/slideLayout" Target="../slideLayouts/slideLayout65.xml"/><Relationship Id="rId72" Type="http://schemas.openxmlformats.org/officeDocument/2006/relationships/slideLayout" Target="../slideLayouts/slideLayout86.xml"/><Relationship Id="rId93" Type="http://schemas.openxmlformats.org/officeDocument/2006/relationships/slideLayout" Target="../slideLayouts/slideLayout107.xml"/><Relationship Id="rId98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4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42.xml"/><Relationship Id="rId9" Type="http://schemas.openxmlformats.org/officeDocument/2006/relationships/slideLayout" Target="../slideLayouts/slideLayout14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1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image" Target="../media/image45.jpg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5" Type="http://schemas.openxmlformats.org/officeDocument/2006/relationships/image" Target="../media/image45.jpg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V="1">
            <a:off x="11887201" y="0"/>
            <a:ext cx="304800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 flipV="1">
            <a:off x="-1" y="-2"/>
            <a:ext cx="304800" cy="6858000"/>
          </a:xfrm>
          <a:prstGeom prst="rect">
            <a:avLst/>
          </a:prstGeom>
          <a:solidFill>
            <a:srgbClr val="FBB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03" y="4680207"/>
            <a:ext cx="2240648" cy="289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9" r:id="rId12"/>
    <p:sldLayoutId id="2147483693" r:id="rId13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flipV="1">
            <a:off x="-1" y="-2"/>
            <a:ext cx="304800" cy="6858000"/>
          </a:xfrm>
          <a:prstGeom prst="rect">
            <a:avLst/>
          </a:prstGeom>
          <a:solidFill>
            <a:srgbClr val="FBB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 flipV="1">
            <a:off x="11887201" y="0"/>
            <a:ext cx="304800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1055533" y="6470469"/>
            <a:ext cx="666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1A3478B-8501-4D67-AD24-989138817DCD}" type="slidenum">
              <a:rPr lang="en-US" sz="1200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50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3" y="483346"/>
            <a:ext cx="10987312" cy="55063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917679"/>
            <a:ext cx="10987315" cy="4062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C957E7-3229-42FB-946E-93E60831604C}"/>
              </a:ext>
            </a:extLst>
          </p:cNvPr>
          <p:cNvCxnSpPr/>
          <p:nvPr userDrawn="1"/>
        </p:nvCxnSpPr>
        <p:spPr>
          <a:xfrm>
            <a:off x="11268075" y="6298298"/>
            <a:ext cx="0" cy="365125"/>
          </a:xfrm>
          <a:prstGeom prst="line">
            <a:avLst/>
          </a:prstGeom>
          <a:ln w="12700">
            <a:solidFill>
              <a:srgbClr val="5355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56721BA-30BF-44C2-B49C-30C81F6E062E}"/>
              </a:ext>
            </a:extLst>
          </p:cNvPr>
          <p:cNvSpPr txBox="1">
            <a:spLocks/>
          </p:cNvSpPr>
          <p:nvPr userDrawn="1"/>
        </p:nvSpPr>
        <p:spPr>
          <a:xfrm>
            <a:off x="11273066" y="6349759"/>
            <a:ext cx="323849" cy="29143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kern="1200">
                <a:solidFill>
                  <a:srgbClr val="979EA1"/>
                </a:solidFill>
                <a:latin typeface="Cera PRO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A32E3B9-EECE-4A89-A6AF-ECDA09B9D2C5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979EA1"/>
                </a:solidFill>
                <a:effectLst/>
                <a:uLnTx/>
                <a:uFillTx/>
                <a:latin typeface="Poppins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979EA1"/>
              </a:solidFill>
              <a:effectLst/>
              <a:uLnTx/>
              <a:uFillTx/>
              <a:latin typeface="Poppins" panose="02000000000000000000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38FCD7-BAEA-4F53-BE44-EB6290155725}"/>
              </a:ext>
            </a:extLst>
          </p:cNvPr>
          <p:cNvPicPr>
            <a:picLocks noChangeAspect="1"/>
          </p:cNvPicPr>
          <p:nvPr userDrawn="1"/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37" y="6389514"/>
            <a:ext cx="2034020" cy="1526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924399-04D2-4D8B-9921-1033E09BE1CD}"/>
              </a:ext>
            </a:extLst>
          </p:cNvPr>
          <p:cNvSpPr/>
          <p:nvPr userDrawn="1"/>
        </p:nvSpPr>
        <p:spPr>
          <a:xfrm>
            <a:off x="0" y="6789701"/>
            <a:ext cx="12192000" cy="914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ra PRO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23F9A7-EA08-40B7-9D53-9DB5FF5B7B42}"/>
              </a:ext>
            </a:extLst>
          </p:cNvPr>
          <p:cNvCxnSpPr/>
          <p:nvPr userDrawn="1"/>
        </p:nvCxnSpPr>
        <p:spPr>
          <a:xfrm>
            <a:off x="609601" y="1058194"/>
            <a:ext cx="10987314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92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  <p:sldLayoutId id="2147483735" r:id="rId27"/>
    <p:sldLayoutId id="2147483736" r:id="rId28"/>
    <p:sldLayoutId id="2147483737" r:id="rId29"/>
    <p:sldLayoutId id="2147483738" r:id="rId30"/>
    <p:sldLayoutId id="2147483739" r:id="rId31"/>
    <p:sldLayoutId id="2147483740" r:id="rId32"/>
    <p:sldLayoutId id="2147483741" r:id="rId33"/>
    <p:sldLayoutId id="2147483742" r:id="rId34"/>
    <p:sldLayoutId id="2147483743" r:id="rId35"/>
    <p:sldLayoutId id="2147483744" r:id="rId36"/>
    <p:sldLayoutId id="2147483745" r:id="rId37"/>
    <p:sldLayoutId id="2147483746" r:id="rId38"/>
    <p:sldLayoutId id="2147483747" r:id="rId39"/>
    <p:sldLayoutId id="2147483748" r:id="rId40"/>
    <p:sldLayoutId id="2147483749" r:id="rId41"/>
    <p:sldLayoutId id="2147483750" r:id="rId42"/>
    <p:sldLayoutId id="2147483751" r:id="rId43"/>
    <p:sldLayoutId id="2147483752" r:id="rId44"/>
    <p:sldLayoutId id="2147483753" r:id="rId45"/>
    <p:sldLayoutId id="2147483754" r:id="rId46"/>
    <p:sldLayoutId id="2147483755" r:id="rId47"/>
    <p:sldLayoutId id="2147483756" r:id="rId48"/>
    <p:sldLayoutId id="2147483757" r:id="rId49"/>
    <p:sldLayoutId id="2147483758" r:id="rId50"/>
    <p:sldLayoutId id="2147483759" r:id="rId51"/>
    <p:sldLayoutId id="2147483760" r:id="rId52"/>
    <p:sldLayoutId id="2147483761" r:id="rId53"/>
    <p:sldLayoutId id="2147483762" r:id="rId54"/>
    <p:sldLayoutId id="2147483763" r:id="rId55"/>
    <p:sldLayoutId id="2147483764" r:id="rId56"/>
    <p:sldLayoutId id="2147483765" r:id="rId57"/>
    <p:sldLayoutId id="2147483766" r:id="rId58"/>
    <p:sldLayoutId id="2147483767" r:id="rId59"/>
    <p:sldLayoutId id="2147483768" r:id="rId60"/>
    <p:sldLayoutId id="2147483769" r:id="rId61"/>
    <p:sldLayoutId id="2147483770" r:id="rId62"/>
    <p:sldLayoutId id="2147483771" r:id="rId63"/>
    <p:sldLayoutId id="2147483772" r:id="rId64"/>
    <p:sldLayoutId id="2147483773" r:id="rId65"/>
    <p:sldLayoutId id="2147483774" r:id="rId66"/>
    <p:sldLayoutId id="2147483775" r:id="rId67"/>
    <p:sldLayoutId id="2147483776" r:id="rId68"/>
    <p:sldLayoutId id="2147483777" r:id="rId69"/>
    <p:sldLayoutId id="2147483778" r:id="rId70"/>
    <p:sldLayoutId id="2147483779" r:id="rId71"/>
    <p:sldLayoutId id="2147483780" r:id="rId72"/>
    <p:sldLayoutId id="2147483781" r:id="rId73"/>
    <p:sldLayoutId id="2147483782" r:id="rId74"/>
    <p:sldLayoutId id="2147483783" r:id="rId75"/>
    <p:sldLayoutId id="2147483784" r:id="rId76"/>
    <p:sldLayoutId id="2147483785" r:id="rId77"/>
    <p:sldLayoutId id="2147483786" r:id="rId78"/>
    <p:sldLayoutId id="2147483787" r:id="rId79"/>
    <p:sldLayoutId id="2147483788" r:id="rId80"/>
    <p:sldLayoutId id="2147483789" r:id="rId81"/>
    <p:sldLayoutId id="2147483790" r:id="rId82"/>
    <p:sldLayoutId id="2147483791" r:id="rId83"/>
    <p:sldLayoutId id="2147483792" r:id="rId84"/>
    <p:sldLayoutId id="2147483793" r:id="rId85"/>
    <p:sldLayoutId id="2147483794" r:id="rId86"/>
    <p:sldLayoutId id="2147483795" r:id="rId87"/>
    <p:sldLayoutId id="2147483796" r:id="rId88"/>
    <p:sldLayoutId id="2147483797" r:id="rId89"/>
    <p:sldLayoutId id="2147483798" r:id="rId90"/>
    <p:sldLayoutId id="2147483799" r:id="rId91"/>
    <p:sldLayoutId id="2147483800" r:id="rId92"/>
    <p:sldLayoutId id="2147483801" r:id="rId93"/>
    <p:sldLayoutId id="2147483802" r:id="rId94"/>
    <p:sldLayoutId id="2147483803" r:id="rId95"/>
    <p:sldLayoutId id="2147483804" r:id="rId96"/>
    <p:sldLayoutId id="2147483805" r:id="rId9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rgbClr val="77BC1F"/>
          </a:solidFill>
          <a:latin typeface="Poppins Light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rgbClr val="53555C"/>
          </a:solidFill>
          <a:latin typeface="Poppins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rgbClr val="53555C"/>
          </a:solidFill>
          <a:latin typeface="Poppins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rgbClr val="53555C"/>
          </a:solidFill>
          <a:latin typeface="Poppins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rgbClr val="53555C"/>
          </a:solidFill>
          <a:latin typeface="Poppins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rgbClr val="53555C"/>
          </a:solidFill>
          <a:latin typeface="Poppins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V="1">
            <a:off x="11887201" y="0"/>
            <a:ext cx="304800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 flipV="1">
            <a:off x="-1" y="-2"/>
            <a:ext cx="304800" cy="6858000"/>
          </a:xfrm>
          <a:prstGeom prst="rect">
            <a:avLst/>
          </a:prstGeom>
          <a:solidFill>
            <a:srgbClr val="FBB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40" y="5530572"/>
            <a:ext cx="1917695" cy="8257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13" y="6442788"/>
            <a:ext cx="1601724" cy="17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0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9" name="Group 29"/>
          <p:cNvGrpSpPr>
            <a:grpSpLocks/>
          </p:cNvGrpSpPr>
          <p:nvPr/>
        </p:nvGrpSpPr>
        <p:grpSpPr bwMode="auto">
          <a:xfrm>
            <a:off x="-10583" y="-7938"/>
            <a:ext cx="12225868" cy="6873876"/>
            <a:chOff x="-8466" y="-8468"/>
            <a:chExt cx="9169804" cy="6874935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5130498" y="4175239"/>
              <a:ext cx="4022902" cy="268328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041932" y="-529"/>
              <a:ext cx="1219254" cy="685905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32"/>
            <p:cNvSpPr/>
            <p:nvPr/>
          </p:nvSpPr>
          <p:spPr>
            <a:xfrm>
              <a:off x="6891113" y="-529"/>
              <a:ext cx="2270225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rgbClr val="0072BC">
                <a:alpha val="3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7553129" y="-8468"/>
              <a:ext cx="1600270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ED8F8">
                <a:alpha val="2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6638689" y="3919613"/>
              <a:ext cx="251312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rgbClr val="FBB040">
                <a:alpha val="7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7010180" y="-8468"/>
              <a:ext cx="2143219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0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Freeform 36"/>
            <p:cNvSpPr/>
            <p:nvPr/>
          </p:nvSpPr>
          <p:spPr>
            <a:xfrm>
              <a:off x="8856525" y="-8468"/>
              <a:ext cx="296875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rgbClr val="8ED8F8">
                <a:alpha val="7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Freeform 37"/>
            <p:cNvSpPr/>
            <p:nvPr/>
          </p:nvSpPr>
          <p:spPr>
            <a:xfrm>
              <a:off x="8077027" y="-8468"/>
              <a:ext cx="1066847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2BC">
                <a:alpha val="64706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Freeform 38"/>
            <p:cNvSpPr/>
            <p:nvPr/>
          </p:nvSpPr>
          <p:spPr>
            <a:xfrm>
              <a:off x="8059565" y="4894488"/>
              <a:ext cx="1095423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rgbClr val="0172BC">
                <a:alpha val="80000"/>
              </a:srgbClr>
            </a:solidFill>
            <a:ln>
              <a:noFill/>
            </a:ln>
            <a:effectLst>
              <a:outerShdw blurRad="50800" dist="50800" dir="5400000" algn="ctr" rotWithShape="0">
                <a:schemeClr val="tx2">
                  <a:lumMod val="40000"/>
                  <a:lumOff val="60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Freeform 39"/>
            <p:cNvSpPr/>
            <p:nvPr/>
          </p:nvSpPr>
          <p:spPr>
            <a:xfrm>
              <a:off x="-8466" y="-8468"/>
              <a:ext cx="863639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rgbClr val="0172BC">
                <a:alpha val="8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400" y="6400800"/>
            <a:ext cx="683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0072BC"/>
                </a:solidFill>
                <a:latin typeface="+mn-lt"/>
              </a:defRPr>
            </a:lvl1pPr>
          </a:lstStyle>
          <a:p>
            <a:pPr>
              <a:defRPr/>
            </a:pPr>
            <a:fld id="{3CF2E183-7636-4E3F-AAC1-2AF8851C07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985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rgbClr val="0172BC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172BC"/>
          </a:solidFill>
          <a:latin typeface="Trebuchet MS" panose="020B0603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172BC"/>
          </a:solidFill>
          <a:latin typeface="Trebuchet MS" panose="020B0603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172BC"/>
          </a:solidFill>
          <a:latin typeface="Trebuchet MS" panose="020B0603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172BC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hangingPunct="1">
        <a:spcBef>
          <a:spcPts val="1000"/>
        </a:spcBef>
        <a:spcAft>
          <a:spcPct val="0"/>
        </a:spcAft>
        <a:buClr>
          <a:srgbClr val="FBB040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ts val="1000"/>
        </a:spcBef>
        <a:spcAft>
          <a:spcPct val="0"/>
        </a:spcAft>
        <a:buClr>
          <a:srgbClr val="FBB040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ts val="1000"/>
        </a:spcBef>
        <a:spcAft>
          <a:spcPct val="0"/>
        </a:spcAft>
        <a:buClr>
          <a:srgbClr val="FBB040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ts val="1000"/>
        </a:spcBef>
        <a:spcAft>
          <a:spcPct val="0"/>
        </a:spcAft>
        <a:buClr>
          <a:srgbClr val="FBB040"/>
        </a:buClr>
        <a:buSzPct val="80000"/>
        <a:buFont typeface="Wingdings 3" panose="05040102010807070707" pitchFamily="18" charset="2"/>
        <a:buChar char="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ts val="1000"/>
        </a:spcBef>
        <a:spcAft>
          <a:spcPct val="0"/>
        </a:spcAft>
        <a:buClr>
          <a:srgbClr val="FBB040"/>
        </a:buClr>
        <a:buSzPct val="80000"/>
        <a:buFont typeface="Wingdings 3" panose="05040102010807070707" pitchFamily="18" charset="2"/>
        <a:buChar char="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V="1">
            <a:off x="11887201" y="0"/>
            <a:ext cx="304800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 flipV="1">
            <a:off x="-1" y="-2"/>
            <a:ext cx="304800" cy="6858000"/>
          </a:xfrm>
          <a:prstGeom prst="rect">
            <a:avLst/>
          </a:prstGeom>
          <a:solidFill>
            <a:srgbClr val="FBB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03" y="4680207"/>
            <a:ext cx="2240648" cy="289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11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V="1">
            <a:off x="11887201" y="0"/>
            <a:ext cx="304800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 flipV="1">
            <a:off x="-1" y="-2"/>
            <a:ext cx="304800" cy="6858000"/>
          </a:xfrm>
          <a:prstGeom prst="rect">
            <a:avLst/>
          </a:prstGeom>
          <a:solidFill>
            <a:srgbClr val="FBB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03" y="4680207"/>
            <a:ext cx="2240648" cy="2899663"/>
          </a:xfrm>
          <a:prstGeom prst="rect">
            <a:avLst/>
          </a:prstGeom>
        </p:spPr>
      </p:pic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A5C-0B75-4048-808B-E0A2B0D767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1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V="1">
            <a:off x="11887201" y="0"/>
            <a:ext cx="304800" cy="6858000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 flipV="1">
            <a:off x="-1" y="-2"/>
            <a:ext cx="304800" cy="6858000"/>
          </a:xfrm>
          <a:prstGeom prst="rect">
            <a:avLst/>
          </a:prstGeom>
          <a:solidFill>
            <a:srgbClr val="FBB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03" y="4680207"/>
            <a:ext cx="2240648" cy="289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74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2065" y="1850427"/>
            <a:ext cx="11030580" cy="45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9872" y="874643"/>
            <a:ext cx="11042341" cy="916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203332" y="6485561"/>
            <a:ext cx="59308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51736B3-A1D7-4B99-8E85-BCE6CBD12AE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8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</p:sldLayoutIdLst>
  <p:hf hdr="0" ftr="0" dt="0"/>
  <p:txStyles>
    <p:titleStyle>
      <a:lvl1pPr marL="0" indent="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88008"/>
          </a:solidFill>
          <a:latin typeface="Arial" pitchFamily="34" charset="0"/>
          <a:ea typeface="+mj-ea"/>
          <a:cs typeface="Arial" pitchFamily="34" charset="0"/>
        </a:defRPr>
      </a:lvl1pPr>
      <a:lvl2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2pPr>
      <a:lvl3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3pPr>
      <a:lvl4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4pPr>
      <a:lvl5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5pPr>
      <a:lvl6pPr marL="257175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6pPr>
      <a:lvl7pPr marL="514350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7pPr>
      <a:lvl8pPr marL="771525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8pPr>
      <a:lvl9pPr marL="1028700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9pPr>
    </p:titleStyle>
    <p:bodyStyle>
      <a:lvl1pPr marL="684213" indent="-684213" algn="l" rtl="0" eaLnBrk="1" fontAlgn="base" hangingPunct="1">
        <a:spcBef>
          <a:spcPct val="20000"/>
        </a:spcBef>
        <a:spcAft>
          <a:spcPct val="0"/>
        </a:spcAft>
        <a:buFont typeface="+mj-lt"/>
        <a:buAutoNum type="arabicPeriod"/>
        <a:defRPr sz="3000">
          <a:solidFill>
            <a:srgbClr val="203C6A"/>
          </a:solidFill>
          <a:latin typeface="Arial" pitchFamily="34" charset="0"/>
          <a:ea typeface="+mn-ea"/>
          <a:cs typeface="Arial" pitchFamily="34" charset="0"/>
        </a:defRPr>
      </a:lvl1pPr>
      <a:lvl2pPr marL="1198563" indent="-452438" algn="l" rtl="0" eaLnBrk="1" fontAlgn="base" hangingPunct="1">
        <a:spcBef>
          <a:spcPct val="20000"/>
        </a:spcBef>
        <a:spcAft>
          <a:spcPct val="0"/>
        </a:spcAft>
        <a:buFont typeface="+mj-lt"/>
        <a:buAutoNum type="alphaLcPeriod"/>
        <a:defRPr sz="2600">
          <a:solidFill>
            <a:srgbClr val="203C6A"/>
          </a:solidFill>
          <a:latin typeface="Arial" pitchFamily="34" charset="0"/>
          <a:cs typeface="Arial" pitchFamily="34" charset="0"/>
        </a:defRPr>
      </a:lvl2pPr>
      <a:lvl3pPr marL="1598613" indent="-338138" algn="l" rtl="0" eaLnBrk="1" fontAlgn="base" hangingPunct="1">
        <a:spcBef>
          <a:spcPct val="20000"/>
        </a:spcBef>
        <a:spcAft>
          <a:spcPct val="0"/>
        </a:spcAft>
        <a:buFont typeface="+mj-lt"/>
        <a:buAutoNum type="romanLcPeriod"/>
        <a:defRPr sz="2400">
          <a:solidFill>
            <a:srgbClr val="203C6A"/>
          </a:solidFill>
          <a:latin typeface="Arial" pitchFamily="34" charset="0"/>
          <a:cs typeface="Arial" pitchFamily="34" charset="0"/>
        </a:defRPr>
      </a:lvl3pPr>
      <a:lvl4pPr marL="2058988" indent="-4064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─"/>
        <a:defRPr sz="2000">
          <a:solidFill>
            <a:srgbClr val="203C6A"/>
          </a:solidFill>
          <a:latin typeface="Arial" pitchFamily="34" charset="0"/>
          <a:cs typeface="Arial" pitchFamily="34" charset="0"/>
        </a:defRPr>
      </a:lvl4pPr>
      <a:lvl5pPr marL="2397125" indent="-338138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rgbClr val="203C6A"/>
          </a:solidFill>
          <a:latin typeface="Arial" pitchFamily="34" charset="0"/>
          <a:cs typeface="Arial" pitchFamily="34" charset="0"/>
        </a:defRPr>
      </a:lvl5pPr>
      <a:lvl6pPr marL="1414463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6pPr>
      <a:lvl7pPr marL="1671638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7pPr>
      <a:lvl8pPr marL="1928813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8pPr>
      <a:lvl9pPr marL="2185988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5969" y="1761446"/>
            <a:ext cx="11059683" cy="4659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3777" y="876112"/>
            <a:ext cx="11071475" cy="864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173842" y="6492876"/>
            <a:ext cx="699871" cy="365125"/>
          </a:xfrm>
          <a:prstGeom prst="rect">
            <a:avLst/>
          </a:prstGeom>
        </p:spPr>
        <p:txBody>
          <a:bodyPr/>
          <a:lstStyle>
            <a:lvl1pPr marL="0" marR="0" indent="0" algn="l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203C6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E11F2431-DDEB-4C85-B62A-F95ECCF6C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3" r:id="rId10"/>
    <p:sldLayoutId id="2147483924" r:id="rId11"/>
    <p:sldLayoutId id="2147483925" r:id="rId12"/>
    <p:sldLayoutId id="2147483926" r:id="rId13"/>
  </p:sldLayoutIdLst>
  <p:hf hdr="0" ftr="0" dt="0"/>
  <p:txStyles>
    <p:titleStyle>
      <a:lvl1pPr marL="0" indent="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88008"/>
          </a:solidFill>
          <a:latin typeface="Arial" pitchFamily="34" charset="0"/>
          <a:ea typeface="+mj-ea"/>
          <a:cs typeface="Arial" pitchFamily="34" charset="0"/>
        </a:defRPr>
      </a:lvl1pPr>
      <a:lvl2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2pPr>
      <a:lvl3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3pPr>
      <a:lvl4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4pPr>
      <a:lvl5pPr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5pPr>
      <a:lvl6pPr marL="257175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6pPr>
      <a:lvl7pPr marL="514350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7pPr>
      <a:lvl8pPr marL="771525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8pPr>
      <a:lvl9pPr marL="1028700" indent="128588" algn="l" rtl="0" eaLnBrk="1" fontAlgn="base" hangingPunct="1">
        <a:spcBef>
          <a:spcPct val="0"/>
        </a:spcBef>
        <a:spcAft>
          <a:spcPct val="0"/>
        </a:spcAft>
        <a:defRPr sz="2025">
          <a:solidFill>
            <a:srgbClr val="1B325F"/>
          </a:solidFill>
          <a:latin typeface="Adobe Heiti Std R" pitchFamily="34" charset="-128"/>
        </a:defRPr>
      </a:lvl9pPr>
    </p:titleStyle>
    <p:bodyStyle>
      <a:lvl1pPr marL="461963" indent="-46196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000">
          <a:solidFill>
            <a:srgbClr val="203C6A"/>
          </a:solidFill>
          <a:latin typeface="Arial" pitchFamily="34" charset="0"/>
          <a:ea typeface="+mn-ea"/>
          <a:cs typeface="Arial" pitchFamily="34" charset="0"/>
        </a:defRPr>
      </a:lvl1pPr>
      <a:lvl2pPr marL="914400" indent="-4000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203C6A"/>
          </a:solidFill>
          <a:latin typeface="Arial" pitchFamily="34" charset="0"/>
          <a:cs typeface="Arial" pitchFamily="34" charset="0"/>
        </a:defRPr>
      </a:lvl2pPr>
      <a:lvl3pPr marL="1376363" indent="-40798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400">
          <a:solidFill>
            <a:srgbClr val="203C6A"/>
          </a:solidFill>
          <a:latin typeface="Arial" pitchFamily="34" charset="0"/>
          <a:cs typeface="Arial" pitchFamily="34" charset="0"/>
        </a:defRPr>
      </a:lvl3pPr>
      <a:lvl4pPr marL="1828800" indent="-4000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rgbClr val="203C6A"/>
          </a:solidFill>
          <a:latin typeface="Arial" pitchFamily="34" charset="0"/>
          <a:cs typeface="Arial" pitchFamily="34" charset="0"/>
        </a:defRPr>
      </a:lvl4pPr>
      <a:lvl5pPr marL="2290763" indent="-407988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rgbClr val="203C6A"/>
          </a:solidFill>
          <a:latin typeface="Arial" pitchFamily="34" charset="0"/>
          <a:cs typeface="Arial" pitchFamily="34" charset="0"/>
        </a:defRPr>
      </a:lvl5pPr>
      <a:lvl6pPr marL="1414463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6pPr>
      <a:lvl7pPr marL="1671638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7pPr>
      <a:lvl8pPr marL="1928813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8pPr>
      <a:lvl9pPr marL="2185988" indent="-128588" algn="l" rtl="0" eaLnBrk="1" fontAlgn="base" hangingPunct="1">
        <a:spcBef>
          <a:spcPct val="20000"/>
        </a:spcBef>
        <a:spcAft>
          <a:spcPct val="0"/>
        </a:spcAft>
        <a:buChar char="»"/>
        <a:defRPr sz="1125">
          <a:solidFill>
            <a:srgbClr val="1B325F"/>
          </a:solidFill>
          <a:latin typeface="+mn-lt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77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4.xml"/><Relationship Id="rId6" Type="http://schemas.openxmlformats.org/officeDocument/2006/relationships/image" Target="../media/image53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9" Type="http://schemas.openxmlformats.org/officeDocument/2006/relationships/image" Target="../media/image56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9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9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9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9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9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94.xml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5771" r="-57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965061" y="5706195"/>
            <a:ext cx="1410385" cy="685800"/>
          </a:xfrm>
          <a:custGeom>
            <a:avLst/>
            <a:gdLst/>
            <a:ahLst/>
            <a:cxnLst/>
            <a:rect l="l" t="t" r="r" b="b"/>
            <a:pathLst>
              <a:path w="2115578" h="1028700">
                <a:moveTo>
                  <a:pt x="0" y="0"/>
                </a:moveTo>
                <a:lnTo>
                  <a:pt x="2115579" y="0"/>
                </a:lnTo>
                <a:lnTo>
                  <a:pt x="2115579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2192000" cy="685800"/>
            <a:chOff x="0" y="0"/>
            <a:chExt cx="12372622" cy="6959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5800" y="3115430"/>
            <a:ext cx="10689646" cy="1249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134"/>
              </a:lnSpc>
            </a:pPr>
            <a:r>
              <a:rPr lang="en-US" sz="5134" dirty="0">
                <a:solidFill>
                  <a:srgbClr val="0072BC"/>
                </a:solidFill>
                <a:latin typeface="Tahoma Bold"/>
              </a:rPr>
              <a:t>Policy and Regulatory Update: </a:t>
            </a:r>
          </a:p>
          <a:p>
            <a:pPr algn="ctr" defTabSz="609630">
              <a:lnSpc>
                <a:spcPts val="5134"/>
              </a:lnSpc>
            </a:pPr>
            <a:r>
              <a:rPr lang="en-US" sz="4000" dirty="0">
                <a:solidFill>
                  <a:srgbClr val="0072BC"/>
                </a:solidFill>
                <a:latin typeface="Tahoma Bold"/>
              </a:rPr>
              <a:t>Hot Topics Impacting Hospital Teams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6740" y="2029667"/>
            <a:ext cx="8858521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920"/>
              </a:lnSpc>
            </a:pPr>
            <a:r>
              <a:rPr lang="en-US" sz="2800" dirty="0">
                <a:solidFill>
                  <a:srgbClr val="0072BC"/>
                </a:solidFill>
                <a:latin typeface="Tahoma"/>
              </a:rPr>
              <a:t>2024 PAMSS Annual Conference and Business Meeting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07631" y="5533053"/>
            <a:ext cx="4576739" cy="63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</a:pPr>
            <a:r>
              <a:rPr lang="en-US" sz="1866">
                <a:solidFill>
                  <a:srgbClr val="0072BC"/>
                </a:solidFill>
                <a:latin typeface="Tahoma Bold"/>
              </a:rPr>
              <a:t>Kate McCale</a:t>
            </a:r>
          </a:p>
          <a:p>
            <a:pPr algn="ctr" defTabSz="609630">
              <a:lnSpc>
                <a:spcPts val="2613"/>
              </a:lnSpc>
            </a:pPr>
            <a:r>
              <a:rPr lang="en-US" sz="1866">
                <a:solidFill>
                  <a:srgbClr val="0072BC"/>
                </a:solidFill>
                <a:latin typeface="Tahoma"/>
              </a:rPr>
              <a:t>Senior Director, Regulatory Advocacy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5863252"/>
            <a:ext cx="2279985" cy="299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613"/>
              </a:lnSpc>
            </a:pPr>
            <a:r>
              <a:rPr lang="en-US" sz="1866" dirty="0">
                <a:solidFill>
                  <a:srgbClr val="0072BC"/>
                </a:solidFill>
                <a:latin typeface="Tahoma"/>
              </a:rPr>
              <a:t>April 30,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18280" y="2769257"/>
            <a:ext cx="583048" cy="659743"/>
          </a:xfrm>
          <a:custGeom>
            <a:avLst/>
            <a:gdLst/>
            <a:ahLst/>
            <a:cxnLst/>
            <a:rect l="l" t="t" r="r" b="b"/>
            <a:pathLst>
              <a:path w="874572" h="989615">
                <a:moveTo>
                  <a:pt x="0" y="0"/>
                </a:moveTo>
                <a:lnTo>
                  <a:pt x="874572" y="0"/>
                </a:lnTo>
                <a:lnTo>
                  <a:pt x="874572" y="989615"/>
                </a:lnTo>
                <a:lnTo>
                  <a:pt x="0" y="989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497858" y="2791279"/>
            <a:ext cx="524289" cy="666823"/>
          </a:xfrm>
          <a:custGeom>
            <a:avLst/>
            <a:gdLst/>
            <a:ahLst/>
            <a:cxnLst/>
            <a:rect l="l" t="t" r="r" b="b"/>
            <a:pathLst>
              <a:path w="786434" h="1000235">
                <a:moveTo>
                  <a:pt x="0" y="0"/>
                </a:moveTo>
                <a:lnTo>
                  <a:pt x="786435" y="0"/>
                </a:lnTo>
                <a:lnTo>
                  <a:pt x="786435" y="1000234"/>
                </a:lnTo>
                <a:lnTo>
                  <a:pt x="0" y="10002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949556" y="2779460"/>
            <a:ext cx="733467" cy="692209"/>
          </a:xfrm>
          <a:custGeom>
            <a:avLst/>
            <a:gdLst/>
            <a:ahLst/>
            <a:cxnLst/>
            <a:rect l="l" t="t" r="r" b="b"/>
            <a:pathLst>
              <a:path w="1100200" h="1038313">
                <a:moveTo>
                  <a:pt x="0" y="0"/>
                </a:moveTo>
                <a:lnTo>
                  <a:pt x="1100199" y="0"/>
                </a:lnTo>
                <a:lnTo>
                  <a:pt x="1100199" y="1038314"/>
                </a:lnTo>
                <a:lnTo>
                  <a:pt x="0" y="10383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305843" y="2792711"/>
            <a:ext cx="745536" cy="665391"/>
          </a:xfrm>
          <a:custGeom>
            <a:avLst/>
            <a:gdLst/>
            <a:ahLst/>
            <a:cxnLst/>
            <a:rect l="l" t="t" r="r" b="b"/>
            <a:pathLst>
              <a:path w="1118304" h="998086">
                <a:moveTo>
                  <a:pt x="0" y="0"/>
                </a:moveTo>
                <a:lnTo>
                  <a:pt x="1118303" y="0"/>
                </a:lnTo>
                <a:lnTo>
                  <a:pt x="1118303" y="998086"/>
                </a:lnTo>
                <a:lnTo>
                  <a:pt x="0" y="9980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828867" y="5212899"/>
            <a:ext cx="7677333" cy="1362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5600"/>
              </a:lnSpc>
            </a:pPr>
            <a:r>
              <a:rPr lang="en-US" sz="4000" spc="291">
                <a:solidFill>
                  <a:srgbClr val="0072BE"/>
                </a:solidFill>
                <a:latin typeface="Tahoma Bold"/>
              </a:rPr>
              <a:t>MAJOR ISSUES </a:t>
            </a:r>
          </a:p>
          <a:p>
            <a:pPr algn="r" defTabSz="609630">
              <a:lnSpc>
                <a:spcPts val="5600"/>
              </a:lnSpc>
              <a:spcBef>
                <a:spcPct val="0"/>
              </a:spcBef>
            </a:pPr>
            <a:r>
              <a:rPr lang="en-US" sz="4000" spc="291">
                <a:solidFill>
                  <a:srgbClr val="0072BE"/>
                </a:solidFill>
                <a:latin typeface="Tahoma Bold"/>
              </a:rPr>
              <a:t>&amp; HOT TOPICS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0986" y="4111005"/>
            <a:ext cx="2796546" cy="299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  <a:spcBef>
                <a:spcPct val="0"/>
              </a:spcBef>
            </a:pPr>
            <a:r>
              <a:rPr lang="en-US" sz="1866" dirty="0">
                <a:solidFill>
                  <a:srgbClr val="0072BE"/>
                </a:solidFill>
                <a:latin typeface="Tahoma"/>
              </a:rPr>
              <a:t>Rural Hospitals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63953" y="4134937"/>
            <a:ext cx="2796546" cy="29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  <a:spcBef>
                <a:spcPct val="0"/>
              </a:spcBef>
            </a:pPr>
            <a:r>
              <a:rPr lang="en-US" sz="1867" dirty="0">
                <a:solidFill>
                  <a:srgbClr val="0072BE"/>
                </a:solidFill>
                <a:latin typeface="Tahoma"/>
              </a:rPr>
              <a:t>Telemedicine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51757" y="4147471"/>
            <a:ext cx="2796546" cy="299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  <a:spcBef>
                <a:spcPct val="0"/>
              </a:spcBef>
            </a:pPr>
            <a:r>
              <a:rPr lang="en-US" sz="1866" dirty="0">
                <a:solidFill>
                  <a:srgbClr val="0072BE"/>
                </a:solidFill>
                <a:latin typeface="Tahoma"/>
              </a:rPr>
              <a:t>Workforce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65827" y="4151279"/>
            <a:ext cx="2796546" cy="299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613"/>
              </a:lnSpc>
            </a:pPr>
            <a:r>
              <a:rPr lang="en-US" sz="1866" dirty="0">
                <a:solidFill>
                  <a:srgbClr val="0072BE"/>
                </a:solidFill>
                <a:latin typeface="Tahoma"/>
              </a:rPr>
              <a:t>Regulatory Reform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0" y="0"/>
            <a:ext cx="304800" cy="6858000"/>
            <a:chOff x="0" y="0"/>
            <a:chExt cx="609600" cy="13716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09600" cy="13716000"/>
            </a:xfrm>
            <a:custGeom>
              <a:avLst/>
              <a:gdLst/>
              <a:ahLst/>
              <a:cxnLst/>
              <a:rect l="l" t="t" r="r" b="b"/>
              <a:pathLst>
                <a:path w="609600" h="13716000">
                  <a:moveTo>
                    <a:pt x="0" y="13716000"/>
                  </a:moveTo>
                  <a:lnTo>
                    <a:pt x="609600" y="13716000"/>
                  </a:lnTo>
                  <a:lnTo>
                    <a:pt x="60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887199" y="0"/>
            <a:ext cx="331477" cy="6858000"/>
            <a:chOff x="0" y="0"/>
            <a:chExt cx="63500" cy="1371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" cy="13716000"/>
            </a:xfrm>
            <a:custGeom>
              <a:avLst/>
              <a:gdLst/>
              <a:ahLst/>
              <a:cxnLst/>
              <a:rect l="l" t="t" r="r" b="b"/>
              <a:pathLst>
                <a:path w="63500" h="13716000">
                  <a:moveTo>
                    <a:pt x="0" y="13716000"/>
                  </a:moveTo>
                  <a:lnTo>
                    <a:pt x="63500" y="13716000"/>
                  </a:lnTo>
                  <a:lnTo>
                    <a:pt x="635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2BC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85800" y="2881929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685800" y="3562099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685800" y="4242269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685800" y="4922440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685800" y="5602611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0" y="6172200"/>
            <a:ext cx="12192000" cy="685800"/>
            <a:chOff x="0" y="0"/>
            <a:chExt cx="12372622" cy="695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85800" y="1326544"/>
            <a:ext cx="6271224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2800" spc="204" dirty="0">
                <a:solidFill>
                  <a:srgbClr val="0072BC"/>
                </a:solidFill>
                <a:latin typeface="Tahoma Bold"/>
              </a:rPr>
              <a:t>Telemedicine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2233362"/>
            <a:ext cx="7514141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Medicare: Some COVID-era flexibilities made permanent through legislative and regulatory policy updates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799" y="3067772"/>
            <a:ext cx="7690757" cy="258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Medicare: Temporary changes will expire at the end of the year without further policy updates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5103415"/>
            <a:ext cx="541020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2023 Pennsylvania Department of Health Guidance on Telemedicine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" y="3741592"/>
            <a:ext cx="541020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State of Medicaid coverage for telemedicine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5800" y="4457717"/>
            <a:ext cx="6240838" cy="485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960"/>
              </a:lnSpc>
              <a:spcBef>
                <a:spcPct val="0"/>
              </a:spcBef>
            </a:pPr>
            <a:r>
              <a:rPr lang="en-US" sz="1400" dirty="0">
                <a:solidFill>
                  <a:srgbClr val="0072BC"/>
                </a:solidFill>
                <a:latin typeface="Tahoma"/>
              </a:rPr>
              <a:t>Legislation under consideration by the PA General Assembly</a:t>
            </a:r>
          </a:p>
          <a:p>
            <a:pPr defTabSz="609630">
              <a:lnSpc>
                <a:spcPts val="1960"/>
              </a:lnSpc>
              <a:spcBef>
                <a:spcPct val="0"/>
              </a:spcBef>
            </a:pPr>
            <a:endParaRPr lang="en-US" sz="1400" dirty="0">
              <a:solidFill>
                <a:srgbClr val="0072BC"/>
              </a:solidFill>
              <a:latin typeface="Tahoma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DCB3A8-27D1-C896-B1D2-72DAE5DD512F}"/>
              </a:ext>
            </a:extLst>
          </p:cNvPr>
          <p:cNvSpPr/>
          <p:nvPr/>
        </p:nvSpPr>
        <p:spPr>
          <a:xfrm>
            <a:off x="9176084" y="0"/>
            <a:ext cx="3015916" cy="6172195"/>
          </a:xfrm>
          <a:prstGeom prst="rect">
            <a:avLst/>
          </a:prstGeom>
          <a:solidFill>
            <a:srgbClr val="0C79BF"/>
          </a:solidFill>
          <a:ln>
            <a:solidFill>
              <a:srgbClr val="0C79B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0"/>
            <a:ext cx="304800" cy="6858000"/>
            <a:chOff x="0" y="0"/>
            <a:chExt cx="609600" cy="1371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09600" cy="13716000"/>
            </a:xfrm>
            <a:custGeom>
              <a:avLst/>
              <a:gdLst/>
              <a:ahLst/>
              <a:cxnLst/>
              <a:rect l="l" t="t" r="r" b="b"/>
              <a:pathLst>
                <a:path w="609600" h="13716000">
                  <a:moveTo>
                    <a:pt x="0" y="13716000"/>
                  </a:moveTo>
                  <a:lnTo>
                    <a:pt x="609600" y="13716000"/>
                  </a:lnTo>
                  <a:lnTo>
                    <a:pt x="60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887200" y="0"/>
            <a:ext cx="304800" cy="6858000"/>
            <a:chOff x="0" y="0"/>
            <a:chExt cx="609600" cy="13716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9600" cy="13716000"/>
            </a:xfrm>
            <a:custGeom>
              <a:avLst/>
              <a:gdLst/>
              <a:ahLst/>
              <a:cxnLst/>
              <a:rect l="l" t="t" r="r" b="b"/>
              <a:pathLst>
                <a:path w="609600" h="13716000">
                  <a:moveTo>
                    <a:pt x="0" y="13716000"/>
                  </a:moveTo>
                  <a:lnTo>
                    <a:pt x="609600" y="13716000"/>
                  </a:lnTo>
                  <a:lnTo>
                    <a:pt x="60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2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76F3210-D60B-3CCB-89CB-DFB431283800}"/>
              </a:ext>
            </a:extLst>
          </p:cNvPr>
          <p:cNvSpPr txBox="1"/>
          <p:nvPr/>
        </p:nvSpPr>
        <p:spPr>
          <a:xfrm>
            <a:off x="636813" y="2169997"/>
            <a:ext cx="5582653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Permanent:</a:t>
            </a:r>
            <a:endParaRPr lang="en-US" dirty="0">
              <a:solidFill>
                <a:srgbClr val="0072B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BH services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geographic restrictions for originating sites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be delivered audio-only</a:t>
            </a:r>
          </a:p>
          <a:p>
            <a:endParaRPr lang="en-US" dirty="0">
              <a:solidFill>
                <a:srgbClr val="0072B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Temporary: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Medicare patients can receive telehealth services at home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geographic restrictions for originating sites for non-BH services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Flexibility on in-person visit requirements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Telehealth services can be provided by all eligible Medicare providers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PT, OT, SLP, DSMT, and MNT bill for telehealth services under the Medicare PFS when furnished remotely the same as they did during the PHE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D3BC5BDB-C265-1D8E-E074-4AAAA8C9604F}"/>
              </a:ext>
            </a:extLst>
          </p:cNvPr>
          <p:cNvSpPr txBox="1"/>
          <p:nvPr/>
        </p:nvSpPr>
        <p:spPr>
          <a:xfrm>
            <a:off x="636813" y="961586"/>
            <a:ext cx="6271224" cy="144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2800" spc="204" dirty="0">
                <a:solidFill>
                  <a:srgbClr val="0072BC"/>
                </a:solidFill>
                <a:latin typeface="Tahoma Bold"/>
              </a:rPr>
              <a:t>Medicare Telehealth </a:t>
            </a:r>
          </a:p>
          <a:p>
            <a:pPr defTabSz="609630">
              <a:lnSpc>
                <a:spcPts val="3920"/>
              </a:lnSpc>
            </a:pPr>
            <a:r>
              <a:rPr lang="en-US" sz="2800" spc="204" dirty="0">
                <a:solidFill>
                  <a:srgbClr val="0072BC"/>
                </a:solidFill>
                <a:latin typeface="Tahoma Bold"/>
              </a:rPr>
              <a:t>Policy Changes</a:t>
            </a:r>
          </a:p>
          <a:p>
            <a:pPr defTabSz="609630">
              <a:lnSpc>
                <a:spcPts val="3920"/>
              </a:lnSpc>
            </a:pPr>
            <a:endParaRPr lang="en-US" sz="2800" spc="204" dirty="0">
              <a:solidFill>
                <a:srgbClr val="0072BC"/>
              </a:solidFill>
              <a:latin typeface="Tahoma Bold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30F5E1-4C0A-5575-E3AD-5DD205C46ED8}"/>
              </a:ext>
            </a:extLst>
          </p:cNvPr>
          <p:cNvSpPr/>
          <p:nvPr/>
        </p:nvSpPr>
        <p:spPr>
          <a:xfrm>
            <a:off x="6774640" y="1572126"/>
            <a:ext cx="4780547" cy="4645133"/>
          </a:xfrm>
          <a:prstGeom prst="rect">
            <a:avLst/>
          </a:prstGeom>
          <a:solidFill>
            <a:srgbClr val="8DD9F9"/>
          </a:solidFill>
          <a:ln>
            <a:solidFill>
              <a:srgbClr val="8DD9F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Laptop with phone and calculator">
            <a:extLst>
              <a:ext uri="{FF2B5EF4-FFF2-40B4-BE49-F238E27FC236}">
                <a16:creationId xmlns:a16="http://schemas.microsoft.com/office/drawing/2014/main" id="{82375CE7-3CEC-4988-D588-4F4549A78D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3769" y="1890896"/>
            <a:ext cx="3882287" cy="388228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79159" y="4129571"/>
            <a:ext cx="5117951" cy="1379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600"/>
              </a:lnSpc>
            </a:pPr>
            <a:r>
              <a:rPr lang="en-US" sz="4666" spc="340" dirty="0">
                <a:solidFill>
                  <a:srgbClr val="0072BE"/>
                </a:solidFill>
                <a:latin typeface="Tahoma Bold"/>
              </a:rPr>
              <a:t>Pennsylvania Perspective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897110" y="815547"/>
            <a:ext cx="5516612" cy="4767780"/>
            <a:chOff x="-797322" y="-3107477"/>
            <a:chExt cx="11033224" cy="6155317"/>
          </a:xfrm>
        </p:grpSpPr>
        <p:sp>
          <p:nvSpPr>
            <p:cNvPr id="6" name="TextBox 6"/>
            <p:cNvSpPr txBox="1"/>
            <p:nvPr/>
          </p:nvSpPr>
          <p:spPr>
            <a:xfrm>
              <a:off x="0" y="-28575"/>
              <a:ext cx="10235902" cy="6199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-797322" y="-3107477"/>
              <a:ext cx="10235902" cy="6155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172728" lvl="1" defTabSz="609630">
                <a:lnSpc>
                  <a:spcPts val="2239"/>
                </a:lnSpc>
              </a:pPr>
              <a:r>
                <a:rPr lang="en-US" sz="1600" b="1" dirty="0">
                  <a:solidFill>
                    <a:srgbClr val="0072BE"/>
                  </a:solidFill>
                  <a:latin typeface="Tahoma"/>
                </a:rPr>
                <a:t>Medicaid coverage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MA coverage for telehealth services began 2007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Expanded coverage post-PHE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Encourage expanded coverage from MCOs</a:t>
              </a:r>
            </a:p>
            <a:p>
              <a:pPr marL="172728" lvl="1" defTabSz="609630">
                <a:lnSpc>
                  <a:spcPts val="2239"/>
                </a:lnSpc>
              </a:pPr>
              <a:endParaRPr lang="en-US" sz="1600" dirty="0">
                <a:solidFill>
                  <a:srgbClr val="0072BE"/>
                </a:solidFill>
                <a:latin typeface="Tahoma"/>
              </a:endParaRPr>
            </a:p>
            <a:p>
              <a:pPr marL="172728" lvl="1" defTabSz="609630">
                <a:lnSpc>
                  <a:spcPts val="2239"/>
                </a:lnSpc>
              </a:pPr>
              <a:r>
                <a:rPr lang="en-US" sz="1600" b="1" dirty="0">
                  <a:solidFill>
                    <a:srgbClr val="0072BE"/>
                  </a:solidFill>
                  <a:latin typeface="Tahoma"/>
                </a:rPr>
                <a:t>Telehealth bills 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SB 739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HB 1512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Attempt to establish parameters for care and require payment from commercial insurers</a:t>
              </a:r>
            </a:p>
            <a:p>
              <a:pPr marL="172728" lvl="1" defTabSz="609630">
                <a:lnSpc>
                  <a:spcPts val="2239"/>
                </a:lnSpc>
              </a:pPr>
              <a:endParaRPr lang="en-US" sz="1600" dirty="0">
                <a:solidFill>
                  <a:srgbClr val="0072BE"/>
                </a:solidFill>
                <a:latin typeface="Tahoma"/>
              </a:endParaRPr>
            </a:p>
            <a:p>
              <a:pPr marL="172728" lvl="1" defTabSz="609630">
                <a:lnSpc>
                  <a:spcPts val="2239"/>
                </a:lnSpc>
              </a:pPr>
              <a:r>
                <a:rPr lang="en-US" sz="1600" b="1" dirty="0">
                  <a:solidFill>
                    <a:srgbClr val="0072BE"/>
                  </a:solidFill>
                  <a:latin typeface="Tahoma"/>
                </a:rPr>
                <a:t>DOH Guidance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Telehealth not contemplated in hospital regulations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Guidance released January 2023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Outlines credentialing by proxy requirements</a:t>
              </a:r>
            </a:p>
            <a:p>
              <a:pPr marL="458478" lvl="1" indent="-285750" defTabSz="609630">
                <a:lnSpc>
                  <a:spcPts val="2239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72BE"/>
                  </a:solidFill>
                  <a:latin typeface="Tahoma"/>
                </a:rPr>
                <a:t>Requires certain policies and procedures</a:t>
              </a:r>
            </a:p>
            <a:p>
              <a:pPr marL="802657" lvl="2" indent="-172729" defTabSz="609630">
                <a:lnSpc>
                  <a:spcPts val="2239"/>
                </a:lnSpc>
                <a:buFont typeface="Arial"/>
                <a:buChar char="•"/>
              </a:pPr>
              <a:endParaRPr lang="en-US" sz="1600" dirty="0">
                <a:solidFill>
                  <a:srgbClr val="0072BE"/>
                </a:solidFill>
                <a:latin typeface="Tahoma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6172200"/>
            <a:ext cx="12192000" cy="685800"/>
            <a:chOff x="0" y="0"/>
            <a:chExt cx="12372622" cy="695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" name="Picture 11" descr="A large building with many windows&#10;&#10;Description automatically generated with medium confidence">
            <a:extLst>
              <a:ext uri="{FF2B5EF4-FFF2-40B4-BE49-F238E27FC236}">
                <a16:creationId xmlns:a16="http://schemas.microsoft.com/office/drawing/2014/main" id="{12D8E3A5-F7E3-0877-145A-11E1615EB5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02" y="815547"/>
            <a:ext cx="4552658" cy="30445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172200"/>
            <a:ext cx="12192000" cy="685800"/>
            <a:chOff x="0" y="0"/>
            <a:chExt cx="12372622" cy="695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4">
            <a:extLst>
              <a:ext uri="{FF2B5EF4-FFF2-40B4-BE49-F238E27FC236}">
                <a16:creationId xmlns:a16="http://schemas.microsoft.com/office/drawing/2014/main" id="{FCDDADDC-417A-8BF0-2F8B-23F28F69A86C}"/>
              </a:ext>
            </a:extLst>
          </p:cNvPr>
          <p:cNvGrpSpPr/>
          <p:nvPr/>
        </p:nvGrpSpPr>
        <p:grpSpPr>
          <a:xfrm>
            <a:off x="6632317" y="775947"/>
            <a:ext cx="7063992" cy="5306107"/>
            <a:chOff x="0" y="0"/>
            <a:chExt cx="2790713" cy="2096240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D1522EDD-0F86-1FFE-EEDF-7321A00CFFBA}"/>
                </a:ext>
              </a:extLst>
            </p:cNvPr>
            <p:cNvSpPr/>
            <p:nvPr/>
          </p:nvSpPr>
          <p:spPr>
            <a:xfrm>
              <a:off x="0" y="0"/>
              <a:ext cx="2790713" cy="2096240"/>
            </a:xfrm>
            <a:custGeom>
              <a:avLst/>
              <a:gdLst/>
              <a:ahLst/>
              <a:cxnLst/>
              <a:rect l="l" t="t" r="r" b="b"/>
              <a:pathLst>
                <a:path w="2790713" h="2096240">
                  <a:moveTo>
                    <a:pt x="18266" y="0"/>
                  </a:moveTo>
                  <a:lnTo>
                    <a:pt x="2772447" y="0"/>
                  </a:lnTo>
                  <a:cubicBezTo>
                    <a:pt x="2782535" y="0"/>
                    <a:pt x="2790713" y="8178"/>
                    <a:pt x="2790713" y="18266"/>
                  </a:cubicBezTo>
                  <a:lnTo>
                    <a:pt x="2790713" y="2077974"/>
                  </a:lnTo>
                  <a:cubicBezTo>
                    <a:pt x="2790713" y="2082818"/>
                    <a:pt x="2788788" y="2087464"/>
                    <a:pt x="2785363" y="2090890"/>
                  </a:cubicBezTo>
                  <a:cubicBezTo>
                    <a:pt x="2781937" y="2094315"/>
                    <a:pt x="2777291" y="2096240"/>
                    <a:pt x="2772447" y="2096240"/>
                  </a:cubicBezTo>
                  <a:lnTo>
                    <a:pt x="18266" y="2096240"/>
                  </a:lnTo>
                  <a:cubicBezTo>
                    <a:pt x="8178" y="2096240"/>
                    <a:pt x="0" y="2088062"/>
                    <a:pt x="0" y="2077974"/>
                  </a:cubicBezTo>
                  <a:lnTo>
                    <a:pt x="0" y="18266"/>
                  </a:lnTo>
                  <a:cubicBezTo>
                    <a:pt x="0" y="8178"/>
                    <a:pt x="8178" y="0"/>
                    <a:pt x="1826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0072BC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B986CC58-6C4B-82B1-2044-0CA4BB9E7C68}"/>
                </a:ext>
              </a:extLst>
            </p:cNvPr>
            <p:cNvSpPr txBox="1"/>
            <p:nvPr/>
          </p:nvSpPr>
          <p:spPr>
            <a:xfrm>
              <a:off x="0" y="-57150"/>
              <a:ext cx="2790713" cy="21533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10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5" name="Group 7">
            <a:extLst>
              <a:ext uri="{FF2B5EF4-FFF2-40B4-BE49-F238E27FC236}">
                <a16:creationId xmlns:a16="http://schemas.microsoft.com/office/drawing/2014/main" id="{CF27BBC0-58C7-B101-55DA-21EC5B2E0F9A}"/>
              </a:ext>
            </a:extLst>
          </p:cNvPr>
          <p:cNvGrpSpPr/>
          <p:nvPr/>
        </p:nvGrpSpPr>
        <p:grpSpPr>
          <a:xfrm>
            <a:off x="7069667" y="1666197"/>
            <a:ext cx="4160073" cy="3822544"/>
            <a:chOff x="0" y="0"/>
            <a:chExt cx="8320147" cy="7645088"/>
          </a:xfrm>
        </p:grpSpPr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D679A20A-4E2A-CD12-4799-2AD0C0617361}"/>
                </a:ext>
              </a:extLst>
            </p:cNvPr>
            <p:cNvSpPr txBox="1"/>
            <p:nvPr/>
          </p:nvSpPr>
          <p:spPr>
            <a:xfrm>
              <a:off x="0" y="2321580"/>
              <a:ext cx="8320147" cy="53235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147644" lvl="1" defTabSz="609630">
                <a:lnSpc>
                  <a:spcPts val="2051"/>
                </a:lnSpc>
                <a:spcBef>
                  <a:spcPct val="0"/>
                </a:spcBef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Prioritize review and update of hospital licensure             regulations (long term)</a:t>
              </a:r>
            </a:p>
            <a:p>
              <a:pPr marL="433394" lvl="1" indent="-285750" defTabSz="609630">
                <a:lnSpc>
                  <a:spcPts val="2051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Better align state requirements with federal requirements and accrediting organization standards</a:t>
              </a:r>
            </a:p>
            <a:p>
              <a:pPr marL="433394" lvl="1" indent="-285750" defTabSz="609630">
                <a:lnSpc>
                  <a:spcPts val="2051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Eliminate duplication where possible</a:t>
              </a:r>
            </a:p>
            <a:p>
              <a:pPr marL="433394" lvl="1" indent="-285750" defTabSz="609630">
                <a:lnSpc>
                  <a:spcPts val="2051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Revise regulations to reflect the </a:t>
              </a:r>
              <a:r>
                <a:rPr lang="en-US" sz="1367">
                  <a:solidFill>
                    <a:srgbClr val="0072BE"/>
                  </a:solidFill>
                  <a:latin typeface="Tahoma"/>
                </a:rPr>
                <a:t>current landscape</a:t>
              </a:r>
              <a:endParaRPr lang="en-US" sz="1367" dirty="0">
                <a:solidFill>
                  <a:srgbClr val="0072BE"/>
                </a:solidFill>
                <a:latin typeface="Tahoma"/>
              </a:endParaRPr>
            </a:p>
            <a:p>
              <a:pPr marL="433394" lvl="1" indent="-285750" defTabSz="609630">
                <a:lnSpc>
                  <a:spcPts val="2051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Create flexibility for rural hospitals </a:t>
              </a:r>
            </a:p>
            <a:p>
              <a:pPr marL="295288" lvl="1" indent="-147644" defTabSz="609630">
                <a:lnSpc>
                  <a:spcPts val="2051"/>
                </a:lnSpc>
                <a:spcBef>
                  <a:spcPct val="0"/>
                </a:spcBef>
                <a:buFont typeface="Arial"/>
                <a:buChar char="•"/>
              </a:pPr>
              <a:endParaRPr lang="en-US" sz="1367" dirty="0">
                <a:solidFill>
                  <a:srgbClr val="0072BE"/>
                </a:solidFill>
                <a:latin typeface="Tahoma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C26D4A36-2BBA-3596-A439-4E8E809687E5}"/>
                </a:ext>
              </a:extLst>
            </p:cNvPr>
            <p:cNvSpPr txBox="1"/>
            <p:nvPr/>
          </p:nvSpPr>
          <p:spPr>
            <a:xfrm>
              <a:off x="0" y="0"/>
              <a:ext cx="8320147" cy="1949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3840"/>
                </a:lnSpc>
                <a:spcBef>
                  <a:spcPct val="0"/>
                </a:spcBef>
              </a:pPr>
              <a:r>
                <a:rPr lang="en-US" sz="3200" dirty="0">
                  <a:solidFill>
                    <a:srgbClr val="0072BE"/>
                  </a:solidFill>
                  <a:latin typeface="Tahoma Bold"/>
                </a:rPr>
                <a:t>State Regulatory Advocacy (DOH)</a:t>
              </a:r>
            </a:p>
          </p:txBody>
        </p:sp>
      </p:grpSp>
      <p:pic>
        <p:nvPicPr>
          <p:cNvPr id="5" name="Picture 4" descr="Patient and technician with CT scanner">
            <a:extLst>
              <a:ext uri="{FF2B5EF4-FFF2-40B4-BE49-F238E27FC236}">
                <a16:creationId xmlns:a16="http://schemas.microsoft.com/office/drawing/2014/main" id="{2B010F49-B10E-CCCF-781D-653B0711FF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86613"/>
            <a:ext cx="5554052" cy="3704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8061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85800" y="3124200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685800" y="3733800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685800" y="4445000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685800" y="5105400"/>
            <a:ext cx="7514141" cy="0"/>
          </a:xfrm>
          <a:prstGeom prst="line">
            <a:avLst/>
          </a:prstGeom>
          <a:ln w="9525" cap="rnd">
            <a:solidFill>
              <a:srgbClr val="0072BC">
                <a:alpha val="3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0" y="6172200"/>
            <a:ext cx="12192000" cy="685800"/>
            <a:chOff x="0" y="0"/>
            <a:chExt cx="12372622" cy="6959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85800" y="5251290"/>
            <a:ext cx="541020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Written orders (107.61)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4644946"/>
            <a:ext cx="541020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Medical staff appointment and reappointment (107.5) </a:t>
            </a:r>
          </a:p>
        </p:txBody>
      </p:sp>
      <p:pic>
        <p:nvPicPr>
          <p:cNvPr id="23" name="Picture 22" descr="Paper files on the table">
            <a:extLst>
              <a:ext uri="{FF2B5EF4-FFF2-40B4-BE49-F238E27FC236}">
                <a16:creationId xmlns:a16="http://schemas.microsoft.com/office/drawing/2014/main" id="{E6C505A4-64BF-FC88-D43E-F3CDA0F0E4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2" r="11156"/>
          <a:stretch/>
        </p:blipFill>
        <p:spPr>
          <a:xfrm>
            <a:off x="6502400" y="685800"/>
            <a:ext cx="5410200" cy="548640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FDA9EEDF-85F1-9058-5B6B-A930EC7C14CA}"/>
              </a:ext>
            </a:extLst>
          </p:cNvPr>
          <p:cNvSpPr txBox="1"/>
          <p:nvPr/>
        </p:nvSpPr>
        <p:spPr>
          <a:xfrm>
            <a:off x="685800" y="2745370"/>
            <a:ext cx="541020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Medical staff executive committee (107.25)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07C83CB2-2F56-7635-D202-6538AFF2D6FD}"/>
              </a:ext>
            </a:extLst>
          </p:cNvPr>
          <p:cNvSpPr txBox="1"/>
          <p:nvPr/>
        </p:nvSpPr>
        <p:spPr>
          <a:xfrm>
            <a:off x="685800" y="3325230"/>
            <a:ext cx="541020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Additional committees (107.26)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83C38AD5-16C3-329B-77AF-D14482596083}"/>
              </a:ext>
            </a:extLst>
          </p:cNvPr>
          <p:cNvSpPr txBox="1"/>
          <p:nvPr/>
        </p:nvSpPr>
        <p:spPr>
          <a:xfrm>
            <a:off x="279400" y="1989320"/>
            <a:ext cx="3543776" cy="390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  <a:defRPr/>
            </a:pPr>
            <a:r>
              <a:rPr lang="en-US" sz="2400" dirty="0">
                <a:solidFill>
                  <a:srgbClr val="0072BC"/>
                </a:solidFill>
                <a:latin typeface="Tahoma Bold"/>
              </a:rPr>
              <a:t>Focused Advocacy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9FE7BBE2-8034-F8E6-AC8C-5C40C5AD8D6E}"/>
              </a:ext>
            </a:extLst>
          </p:cNvPr>
          <p:cNvSpPr txBox="1"/>
          <p:nvPr/>
        </p:nvSpPr>
        <p:spPr>
          <a:xfrm>
            <a:off x="685800" y="3961191"/>
            <a:ext cx="5410200" cy="25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55"/>
              </a:lnSpc>
            </a:pPr>
            <a:r>
              <a:rPr lang="en-US" sz="1409" dirty="0">
                <a:solidFill>
                  <a:srgbClr val="0072BC"/>
                </a:solidFill>
                <a:latin typeface="Tahoma"/>
              </a:rPr>
              <a:t>Meetings and attendance (107.32)</a:t>
            </a:r>
          </a:p>
        </p:txBody>
      </p:sp>
    </p:spTree>
    <p:extLst>
      <p:ext uri="{BB962C8B-B14F-4D97-AF65-F5344CB8AC3E}">
        <p14:creationId xmlns:p14="http://schemas.microsoft.com/office/powerpoint/2010/main" val="247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7259" y="0"/>
            <a:ext cx="6173259" cy="6968067"/>
            <a:chOff x="0" y="0"/>
            <a:chExt cx="3132358" cy="35356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32358" cy="3535649"/>
            </a:xfrm>
            <a:custGeom>
              <a:avLst/>
              <a:gdLst/>
              <a:ahLst/>
              <a:cxnLst/>
              <a:rect l="l" t="t" r="r" b="b"/>
              <a:pathLst>
                <a:path w="3132358" h="3535649">
                  <a:moveTo>
                    <a:pt x="0" y="0"/>
                  </a:moveTo>
                  <a:lnTo>
                    <a:pt x="3132358" y="0"/>
                  </a:lnTo>
                  <a:lnTo>
                    <a:pt x="3132358" y="3535649"/>
                  </a:lnTo>
                  <a:lnTo>
                    <a:pt x="0" y="3535649"/>
                  </a:lnTo>
                  <a:close/>
                </a:path>
              </a:pathLst>
            </a:custGeom>
            <a:solidFill>
              <a:srgbClr val="0072B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6172200"/>
            <a:ext cx="12192000" cy="685800"/>
            <a:chOff x="0" y="0"/>
            <a:chExt cx="12372622" cy="6959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2114212"/>
            <a:ext cx="6096000" cy="4057988"/>
          </a:xfrm>
          <a:custGeom>
            <a:avLst/>
            <a:gdLst/>
            <a:ahLst/>
            <a:cxnLst/>
            <a:rect l="l" t="t" r="r" b="b"/>
            <a:pathLst>
              <a:path w="9144000" h="6086982">
                <a:moveTo>
                  <a:pt x="0" y="0"/>
                </a:moveTo>
                <a:lnTo>
                  <a:pt x="9144000" y="0"/>
                </a:lnTo>
                <a:lnTo>
                  <a:pt x="9144000" y="6086982"/>
                </a:lnTo>
                <a:lnTo>
                  <a:pt x="0" y="60869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30" r="-78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85800" y="654050"/>
            <a:ext cx="4596166" cy="119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854"/>
              </a:lnSpc>
            </a:pPr>
            <a:r>
              <a:rPr lang="en-US" sz="3734" spc="187">
                <a:solidFill>
                  <a:srgbClr val="FFFFFF"/>
                </a:solidFill>
                <a:latin typeface="Tahoma Bold"/>
              </a:rPr>
              <a:t>IN FOCUS: WORKFORCE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85770" y="641350"/>
            <a:ext cx="4381976" cy="82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</a:pPr>
            <a:r>
              <a:rPr lang="en-US" sz="2400" dirty="0">
                <a:solidFill>
                  <a:srgbClr val="0072BC"/>
                </a:solidFill>
                <a:latin typeface="Tahoma Bold"/>
              </a:rPr>
              <a:t>Pennsylvania’s Health Care Workforce Emergency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85770" y="2328061"/>
            <a:ext cx="4927250" cy="4422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987"/>
              </a:lnSpc>
            </a:pPr>
            <a:r>
              <a:rPr lang="en-US" sz="2133" b="1" dirty="0">
                <a:solidFill>
                  <a:srgbClr val="0072BC"/>
                </a:solidFill>
                <a:latin typeface="Tahoma"/>
              </a:rPr>
              <a:t>2023 Statewide Average </a:t>
            </a:r>
          </a:p>
          <a:p>
            <a:pPr defTabSz="609630">
              <a:lnSpc>
                <a:spcPts val="2987"/>
              </a:lnSpc>
            </a:pPr>
            <a:r>
              <a:rPr lang="en-US" sz="2133" b="1" dirty="0">
                <a:solidFill>
                  <a:srgbClr val="0072BC"/>
                </a:solidFill>
                <a:latin typeface="Tahoma"/>
              </a:rPr>
              <a:t>Vacancy Rates:</a:t>
            </a:r>
          </a:p>
          <a:p>
            <a:pPr marL="342900" indent="-342900" defTabSz="60963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/>
              </a:rPr>
              <a:t>19% nursing support staff</a:t>
            </a:r>
          </a:p>
          <a:p>
            <a:pPr marL="342900" indent="-342900" defTabSz="60963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/>
              </a:rPr>
              <a:t>19% certified registered nurse practitioners</a:t>
            </a:r>
          </a:p>
          <a:p>
            <a:pPr marL="342900" indent="-342900" defTabSz="60963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/>
              </a:rPr>
              <a:t>16% certified registered nurse anesthetists</a:t>
            </a:r>
          </a:p>
          <a:p>
            <a:pPr marL="342900" indent="-342900" defTabSz="60963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/>
              </a:rPr>
              <a:t>14% registered nurses</a:t>
            </a:r>
          </a:p>
          <a:p>
            <a:pPr marL="342900" indent="-342900" defTabSz="60963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2BC"/>
                </a:solidFill>
                <a:latin typeface="Tahoma"/>
              </a:rPr>
              <a:t>9% physician assistants </a:t>
            </a:r>
          </a:p>
          <a:p>
            <a:pPr marL="342900" indent="-342900" defTabSz="609630">
              <a:lnSpc>
                <a:spcPts val="2987"/>
              </a:lnSpc>
              <a:buFont typeface="Arial" panose="020B0604020202020204" pitchFamily="34" charset="0"/>
              <a:buChar char="•"/>
            </a:pPr>
            <a:endParaRPr lang="en-US" sz="2133" dirty="0">
              <a:solidFill>
                <a:srgbClr val="0072BC"/>
              </a:solidFill>
              <a:latin typeface="Tahoma"/>
            </a:endParaRPr>
          </a:p>
          <a:p>
            <a:pPr defTabSz="609630">
              <a:lnSpc>
                <a:spcPts val="2987"/>
              </a:lnSpc>
            </a:pPr>
            <a:endParaRPr lang="en-US" sz="2133" dirty="0">
              <a:solidFill>
                <a:srgbClr val="0072BC"/>
              </a:solidFill>
              <a:latin typeface="Tahoma"/>
            </a:endParaRPr>
          </a:p>
          <a:p>
            <a:pPr marL="342900" indent="-342900" defTabSz="609630">
              <a:lnSpc>
                <a:spcPts val="2987"/>
              </a:lnSpc>
              <a:buFont typeface="Arial" panose="020B0604020202020204" pitchFamily="34" charset="0"/>
              <a:buChar char="•"/>
            </a:pPr>
            <a:endParaRPr lang="en-US" sz="2133" dirty="0">
              <a:solidFill>
                <a:srgbClr val="0072BC"/>
              </a:solidFill>
              <a:latin typeface="Tahoma"/>
            </a:endParaRPr>
          </a:p>
          <a:p>
            <a:pPr defTabSz="609630">
              <a:lnSpc>
                <a:spcPts val="2987"/>
              </a:lnSpc>
            </a:pPr>
            <a:endParaRPr lang="en-US" sz="2133" dirty="0">
              <a:solidFill>
                <a:srgbClr val="0072BC"/>
              </a:solidFill>
              <a:latin typeface="Tahoma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985770" y="1665891"/>
            <a:ext cx="4328160" cy="0"/>
          </a:xfrm>
          <a:prstGeom prst="line">
            <a:avLst/>
          </a:prstGeom>
          <a:ln w="38100" cap="flat">
            <a:solidFill>
              <a:srgbClr val="FBB0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0"/>
            <a:ext cx="304800" cy="6858000"/>
            <a:chOff x="0" y="0"/>
            <a:chExt cx="609600" cy="1371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09600" cy="13716000"/>
            </a:xfrm>
            <a:custGeom>
              <a:avLst/>
              <a:gdLst/>
              <a:ahLst/>
              <a:cxnLst/>
              <a:rect l="l" t="t" r="r" b="b"/>
              <a:pathLst>
                <a:path w="609600" h="13716000">
                  <a:moveTo>
                    <a:pt x="0" y="13716000"/>
                  </a:moveTo>
                  <a:lnTo>
                    <a:pt x="609600" y="13716000"/>
                  </a:lnTo>
                  <a:lnTo>
                    <a:pt x="60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887200" y="0"/>
            <a:ext cx="304800" cy="6858000"/>
            <a:chOff x="0" y="0"/>
            <a:chExt cx="609600" cy="13716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9600" cy="13716000"/>
            </a:xfrm>
            <a:custGeom>
              <a:avLst/>
              <a:gdLst/>
              <a:ahLst/>
              <a:cxnLst/>
              <a:rect l="l" t="t" r="r" b="b"/>
              <a:pathLst>
                <a:path w="609600" h="13716000">
                  <a:moveTo>
                    <a:pt x="0" y="13716000"/>
                  </a:moveTo>
                  <a:lnTo>
                    <a:pt x="609600" y="13716000"/>
                  </a:lnTo>
                  <a:lnTo>
                    <a:pt x="60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2B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55C4C877-8CC4-CD68-84F0-5A0C51F2D08E}"/>
              </a:ext>
            </a:extLst>
          </p:cNvPr>
          <p:cNvGrpSpPr>
            <a:grpSpLocks noChangeAspect="1"/>
          </p:cNvGrpSpPr>
          <p:nvPr/>
        </p:nvGrpSpPr>
        <p:grpSpPr>
          <a:xfrm>
            <a:off x="6400279" y="841262"/>
            <a:ext cx="5306107" cy="5306107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D949023-76B2-5E03-800A-84E396AD815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24000" r="-4266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2B9BD86-706C-8766-0509-7257E53A4AA8}"/>
              </a:ext>
            </a:extLst>
          </p:cNvPr>
          <p:cNvSpPr txBox="1"/>
          <p:nvPr/>
        </p:nvSpPr>
        <p:spPr>
          <a:xfrm>
            <a:off x="697832" y="1106905"/>
            <a:ext cx="53981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Hospital-reported barriers to employing staff: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82% finding qualified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63% licensure application approval/processing delays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25% access to adequate child care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5DC96-CE43-3538-B44B-64129BC6FE38}"/>
              </a:ext>
            </a:extLst>
          </p:cNvPr>
          <p:cNvSpPr txBox="1"/>
          <p:nvPr/>
        </p:nvSpPr>
        <p:spPr>
          <a:xfrm>
            <a:off x="697832" y="2844614"/>
            <a:ext cx="48206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Physician practice areas with greatest need: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Anesthesia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Behavioral health/psychiatry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Emergency medicine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 medicine/primary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Gastroenterology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Orthopedic surgeons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Pediatrics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2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97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32317" y="647617"/>
            <a:ext cx="7063992" cy="5450768"/>
            <a:chOff x="0" y="-57149"/>
            <a:chExt cx="2790713" cy="21533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0713" cy="2096240"/>
            </a:xfrm>
            <a:custGeom>
              <a:avLst/>
              <a:gdLst/>
              <a:ahLst/>
              <a:cxnLst/>
              <a:rect l="l" t="t" r="r" b="b"/>
              <a:pathLst>
                <a:path w="2790713" h="2096240">
                  <a:moveTo>
                    <a:pt x="18266" y="0"/>
                  </a:moveTo>
                  <a:lnTo>
                    <a:pt x="2772447" y="0"/>
                  </a:lnTo>
                  <a:cubicBezTo>
                    <a:pt x="2782535" y="0"/>
                    <a:pt x="2790713" y="8178"/>
                    <a:pt x="2790713" y="18266"/>
                  </a:cubicBezTo>
                  <a:lnTo>
                    <a:pt x="2790713" y="2077974"/>
                  </a:lnTo>
                  <a:cubicBezTo>
                    <a:pt x="2790713" y="2082818"/>
                    <a:pt x="2788788" y="2087464"/>
                    <a:pt x="2785363" y="2090890"/>
                  </a:cubicBezTo>
                  <a:cubicBezTo>
                    <a:pt x="2781937" y="2094315"/>
                    <a:pt x="2777291" y="2096240"/>
                    <a:pt x="2772447" y="2096240"/>
                  </a:cubicBezTo>
                  <a:lnTo>
                    <a:pt x="18266" y="2096240"/>
                  </a:lnTo>
                  <a:cubicBezTo>
                    <a:pt x="8178" y="2096240"/>
                    <a:pt x="0" y="2088062"/>
                    <a:pt x="0" y="2077974"/>
                  </a:cubicBezTo>
                  <a:lnTo>
                    <a:pt x="0" y="18266"/>
                  </a:lnTo>
                  <a:cubicBezTo>
                    <a:pt x="0" y="8178"/>
                    <a:pt x="8178" y="0"/>
                    <a:pt x="1826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rnd">
              <a:solidFill>
                <a:srgbClr val="0072BC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49"/>
              <a:ext cx="2790713" cy="21533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10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69667" y="1666197"/>
            <a:ext cx="4160073" cy="4028098"/>
            <a:chOff x="0" y="0"/>
            <a:chExt cx="8320147" cy="8056196"/>
          </a:xfrm>
        </p:grpSpPr>
        <p:sp>
          <p:nvSpPr>
            <p:cNvPr id="8" name="TextBox 8"/>
            <p:cNvSpPr txBox="1"/>
            <p:nvPr/>
          </p:nvSpPr>
          <p:spPr>
            <a:xfrm>
              <a:off x="0" y="3145364"/>
              <a:ext cx="8320147" cy="49108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95288" lvl="1" indent="-147644" defTabSz="609630">
                <a:lnSpc>
                  <a:spcPct val="2000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Gov. Shapiro E.O. expediting licensing</a:t>
              </a:r>
            </a:p>
            <a:p>
              <a:pPr marL="295288" lvl="1" indent="-147644" defTabSz="609630">
                <a:lnSpc>
                  <a:spcPct val="2000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Nurse licensure compact (HB 2200)</a:t>
              </a:r>
            </a:p>
            <a:p>
              <a:pPr marL="295288" lvl="1" indent="-147644" defTabSz="609630">
                <a:lnSpc>
                  <a:spcPct val="2000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Credentialing bill (HB 1510)</a:t>
              </a:r>
            </a:p>
            <a:p>
              <a:pPr marL="295288" lvl="1" indent="-147644" defTabSz="609630">
                <a:lnSpc>
                  <a:spcPct val="2000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Implicit bias bill (HB 2178)</a:t>
              </a:r>
            </a:p>
            <a:p>
              <a:pPr marL="295288" lvl="1" indent="-147644" defTabSz="609630">
                <a:lnSpc>
                  <a:spcPct val="2000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New GME slots in CAA 2023</a:t>
              </a:r>
            </a:p>
            <a:p>
              <a:pPr marL="295288" lvl="1" indent="-147644" defTabSz="609630">
                <a:lnSpc>
                  <a:spcPct val="2000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67" dirty="0">
                  <a:solidFill>
                    <a:srgbClr val="0072BE"/>
                  </a:solidFill>
                  <a:latin typeface="Tahoma"/>
                </a:rPr>
                <a:t>SAVE Act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8320147" cy="2923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3840"/>
                </a:lnSpc>
                <a:spcBef>
                  <a:spcPct val="0"/>
                </a:spcBef>
              </a:pPr>
              <a:r>
                <a:rPr lang="en-US" sz="3200" dirty="0">
                  <a:solidFill>
                    <a:srgbClr val="0072BE"/>
                  </a:solidFill>
                  <a:latin typeface="Tahoma Bold"/>
                </a:rPr>
                <a:t>Federal and State Legislative Initiatives: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6172200"/>
            <a:ext cx="12321800" cy="693101"/>
            <a:chOff x="0" y="0"/>
            <a:chExt cx="12372622" cy="6959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372622" cy="695960"/>
            </a:xfrm>
            <a:custGeom>
              <a:avLst/>
              <a:gdLst/>
              <a:ahLst/>
              <a:cxnLst/>
              <a:rect l="l" t="t" r="r" b="b"/>
              <a:pathLst>
                <a:path w="12372622" h="695960">
                  <a:moveTo>
                    <a:pt x="0" y="0"/>
                  </a:moveTo>
                  <a:lnTo>
                    <a:pt x="12372622" y="0"/>
                  </a:lnTo>
                  <a:lnTo>
                    <a:pt x="12372622" y="695960"/>
                  </a:lnTo>
                  <a:lnTo>
                    <a:pt x="0" y="69596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5" name="Picture 14" descr="A large white building with a dome with Pennsylvania State Capitol in the background&#10;&#10;Description automatically generated">
            <a:extLst>
              <a:ext uri="{FF2B5EF4-FFF2-40B4-BE49-F238E27FC236}">
                <a16:creationId xmlns:a16="http://schemas.microsoft.com/office/drawing/2014/main" id="{BCFD99A1-29B3-808E-46DD-A20E4A3C07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52" b="25014"/>
          <a:stretch/>
        </p:blipFill>
        <p:spPr>
          <a:xfrm>
            <a:off x="768560" y="799068"/>
            <a:ext cx="4937760" cy="206077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3130873-FB66-CE0B-B333-599D20B470E4}"/>
              </a:ext>
            </a:extLst>
          </p:cNvPr>
          <p:cNvCxnSpPr/>
          <p:nvPr/>
        </p:nvCxnSpPr>
        <p:spPr>
          <a:xfrm>
            <a:off x="745524" y="3157000"/>
            <a:ext cx="493776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white building with a dome with United States Capitol in the background&#10;&#10;Description automatically generated">
            <a:extLst>
              <a:ext uri="{FF2B5EF4-FFF2-40B4-BE49-F238E27FC236}">
                <a16:creationId xmlns:a16="http://schemas.microsoft.com/office/drawing/2014/main" id="{D981D19D-FD42-20D9-7D31-F6D8114FD3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78" y="3520357"/>
            <a:ext cx="4989408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06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0"/>
            <a:ext cx="304800" cy="6858000"/>
            <a:chOff x="0" y="0"/>
            <a:chExt cx="609600" cy="1371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09600" cy="13716000"/>
            </a:xfrm>
            <a:custGeom>
              <a:avLst/>
              <a:gdLst/>
              <a:ahLst/>
              <a:cxnLst/>
              <a:rect l="l" t="t" r="r" b="b"/>
              <a:pathLst>
                <a:path w="609600" h="13716000">
                  <a:moveTo>
                    <a:pt x="0" y="13716000"/>
                  </a:moveTo>
                  <a:lnTo>
                    <a:pt x="609600" y="13716000"/>
                  </a:lnTo>
                  <a:lnTo>
                    <a:pt x="60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887200" y="0"/>
            <a:ext cx="304800" cy="6858000"/>
            <a:chOff x="0" y="0"/>
            <a:chExt cx="609600" cy="13716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9600" cy="13716000"/>
            </a:xfrm>
            <a:custGeom>
              <a:avLst/>
              <a:gdLst/>
              <a:ahLst/>
              <a:cxnLst/>
              <a:rect l="l" t="t" r="r" b="b"/>
              <a:pathLst>
                <a:path w="609600" h="13716000">
                  <a:moveTo>
                    <a:pt x="0" y="13716000"/>
                  </a:moveTo>
                  <a:lnTo>
                    <a:pt x="609600" y="13716000"/>
                  </a:lnTo>
                  <a:lnTo>
                    <a:pt x="609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2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8">
            <a:extLst>
              <a:ext uri="{FF2B5EF4-FFF2-40B4-BE49-F238E27FC236}">
                <a16:creationId xmlns:a16="http://schemas.microsoft.com/office/drawing/2014/main" id="{2DC3CA8D-A95E-5EAD-EFB8-1CE83662B3B0}"/>
              </a:ext>
            </a:extLst>
          </p:cNvPr>
          <p:cNvSpPr txBox="1"/>
          <p:nvPr/>
        </p:nvSpPr>
        <p:spPr>
          <a:xfrm>
            <a:off x="685800" y="622300"/>
            <a:ext cx="9880600" cy="517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480"/>
              </a:lnSpc>
              <a:spcBef>
                <a:spcPct val="0"/>
              </a:spcBef>
            </a:pPr>
            <a:r>
              <a:rPr lang="en-US" sz="3200" spc="233" dirty="0">
                <a:solidFill>
                  <a:srgbClr val="0072BE"/>
                </a:solidFill>
                <a:latin typeface="Tahoma Bold"/>
              </a:rPr>
              <a:t>Challenges Facing Rural Hospital Teams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BE60C16-5023-9B23-8C48-E95B721C2804}"/>
              </a:ext>
            </a:extLst>
          </p:cNvPr>
          <p:cNvSpPr/>
          <p:nvPr/>
        </p:nvSpPr>
        <p:spPr>
          <a:xfrm>
            <a:off x="914400" y="2971800"/>
            <a:ext cx="2641600" cy="2235200"/>
          </a:xfrm>
          <a:prstGeom prst="round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B51C05-C3C8-50E8-4D27-6B50731B58AE}"/>
              </a:ext>
            </a:extLst>
          </p:cNvPr>
          <p:cNvSpPr/>
          <p:nvPr/>
        </p:nvSpPr>
        <p:spPr>
          <a:xfrm>
            <a:off x="4715933" y="2971800"/>
            <a:ext cx="2641600" cy="2235200"/>
          </a:xfrm>
          <a:prstGeom prst="roundRect">
            <a:avLst/>
          </a:prstGeom>
          <a:solidFill>
            <a:srgbClr val="FBB040"/>
          </a:solidFill>
          <a:ln>
            <a:solidFill>
              <a:srgbClr val="FBB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6BD72D-30CA-5EA6-2B75-E13132F2448E}"/>
              </a:ext>
            </a:extLst>
          </p:cNvPr>
          <p:cNvSpPr/>
          <p:nvPr/>
        </p:nvSpPr>
        <p:spPr>
          <a:xfrm>
            <a:off x="8382000" y="2971800"/>
            <a:ext cx="2641600" cy="2235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955AD-A935-05DA-1EED-F85E6B4FF10D}"/>
              </a:ext>
            </a:extLst>
          </p:cNvPr>
          <p:cNvSpPr txBox="1"/>
          <p:nvPr/>
        </p:nvSpPr>
        <p:spPr>
          <a:xfrm>
            <a:off x="8558463" y="3352799"/>
            <a:ext cx="23501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Changes to HPSA designations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FE53F-5432-705A-B131-D6E440E3FDE6}"/>
              </a:ext>
            </a:extLst>
          </p:cNvPr>
          <p:cNvSpPr txBox="1"/>
          <p:nvPr/>
        </p:nvSpPr>
        <p:spPr>
          <a:xfrm>
            <a:off x="1044575" y="3371850"/>
            <a:ext cx="238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Higher vacancy rates (average 8%)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D02A4E-1170-BCD6-AF28-1EC970E50B34}"/>
              </a:ext>
            </a:extLst>
          </p:cNvPr>
          <p:cNvSpPr txBox="1"/>
          <p:nvPr/>
        </p:nvSpPr>
        <p:spPr>
          <a:xfrm>
            <a:off x="4867275" y="3190875"/>
            <a:ext cx="23717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Accelerating emergency department use rates</a:t>
            </a:r>
          </a:p>
        </p:txBody>
      </p:sp>
    </p:spTree>
    <p:extLst>
      <p:ext uri="{BB962C8B-B14F-4D97-AF65-F5344CB8AC3E}">
        <p14:creationId xmlns:p14="http://schemas.microsoft.com/office/powerpoint/2010/main" val="36711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096000" cy="6858000"/>
            <a:chOff x="0" y="0"/>
            <a:chExt cx="170123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1235" cy="1913890"/>
            </a:xfrm>
            <a:custGeom>
              <a:avLst/>
              <a:gdLst/>
              <a:ahLst/>
              <a:cxnLst/>
              <a:rect l="l" t="t" r="r" b="b"/>
              <a:pathLst>
                <a:path w="1701235" h="1913890">
                  <a:moveTo>
                    <a:pt x="0" y="0"/>
                  </a:moveTo>
                  <a:lnTo>
                    <a:pt x="1701235" y="0"/>
                  </a:lnTo>
                  <a:lnTo>
                    <a:pt x="170123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>
                <a:alpha val="1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096000" y="0"/>
            <a:ext cx="6096000" cy="6858000"/>
            <a:chOff x="0" y="0"/>
            <a:chExt cx="1701236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01235" cy="1913890"/>
            </a:xfrm>
            <a:custGeom>
              <a:avLst/>
              <a:gdLst/>
              <a:ahLst/>
              <a:cxnLst/>
              <a:rect l="l" t="t" r="r" b="b"/>
              <a:pathLst>
                <a:path w="1701235" h="1913890">
                  <a:moveTo>
                    <a:pt x="0" y="0"/>
                  </a:moveTo>
                  <a:lnTo>
                    <a:pt x="1701235" y="0"/>
                  </a:lnTo>
                  <a:lnTo>
                    <a:pt x="170123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>
                <a:alpha val="1764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63986" y="623809"/>
            <a:ext cx="10820400" cy="5066067"/>
            <a:chOff x="0" y="0"/>
            <a:chExt cx="19872376" cy="93041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872376" cy="9304166"/>
            </a:xfrm>
            <a:custGeom>
              <a:avLst/>
              <a:gdLst/>
              <a:ahLst/>
              <a:cxnLst/>
              <a:rect l="l" t="t" r="r" b="b"/>
              <a:pathLst>
                <a:path w="19872376" h="9304166">
                  <a:moveTo>
                    <a:pt x="0" y="0"/>
                  </a:moveTo>
                  <a:lnTo>
                    <a:pt x="0" y="9304166"/>
                  </a:lnTo>
                  <a:lnTo>
                    <a:pt x="19872376" y="9304166"/>
                  </a:lnTo>
                  <a:lnTo>
                    <a:pt x="19872376" y="0"/>
                  </a:lnTo>
                  <a:lnTo>
                    <a:pt x="0" y="0"/>
                  </a:lnTo>
                  <a:close/>
                  <a:moveTo>
                    <a:pt x="19811417" y="9243206"/>
                  </a:moveTo>
                  <a:lnTo>
                    <a:pt x="59690" y="9243206"/>
                  </a:lnTo>
                  <a:lnTo>
                    <a:pt x="59690" y="59690"/>
                  </a:lnTo>
                  <a:lnTo>
                    <a:pt x="19811417" y="59690"/>
                  </a:lnTo>
                  <a:lnTo>
                    <a:pt x="19811417" y="9243206"/>
                  </a:lnTo>
                  <a:close/>
                </a:path>
              </a:pathLst>
            </a:custGeom>
            <a:solidFill>
              <a:srgbClr val="FAB04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5501648" y="4908973"/>
            <a:ext cx="1188705" cy="196677"/>
          </a:xfrm>
          <a:custGeom>
            <a:avLst/>
            <a:gdLst/>
            <a:ahLst/>
            <a:cxnLst/>
            <a:rect l="l" t="t" r="r" b="b"/>
            <a:pathLst>
              <a:path w="1783058" h="295015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448232" y="1422111"/>
            <a:ext cx="1188705" cy="196677"/>
          </a:xfrm>
          <a:custGeom>
            <a:avLst/>
            <a:gdLst/>
            <a:ahLst/>
            <a:cxnLst/>
            <a:rect l="l" t="t" r="r" b="b"/>
            <a:pathLst>
              <a:path w="1783058" h="295015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448232" y="6021209"/>
            <a:ext cx="1295536" cy="591088"/>
          </a:xfrm>
          <a:custGeom>
            <a:avLst/>
            <a:gdLst/>
            <a:ahLst/>
            <a:cxnLst/>
            <a:rect l="l" t="t" r="r" b="b"/>
            <a:pathLst>
              <a:path w="1943304" h="886632">
                <a:moveTo>
                  <a:pt x="0" y="0"/>
                </a:moveTo>
                <a:lnTo>
                  <a:pt x="1943304" y="0"/>
                </a:lnTo>
                <a:lnTo>
                  <a:pt x="1943304" y="886632"/>
                </a:lnTo>
                <a:lnTo>
                  <a:pt x="0" y="886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999"/>
            </a:blip>
            <a:stretch>
              <a:fillRect t="-9259" b="-92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226996" y="2571288"/>
            <a:ext cx="7738010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070"/>
              </a:lnSpc>
            </a:pPr>
            <a:r>
              <a:rPr lang="en-US" sz="3734">
                <a:solidFill>
                  <a:srgbClr val="0072BE"/>
                </a:solidFill>
                <a:latin typeface="Tahoma Bold"/>
              </a:rPr>
              <a:t>THANK YOU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76383" y="3676225"/>
            <a:ext cx="7839235" cy="291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13"/>
              </a:lnSpc>
            </a:pPr>
            <a:r>
              <a:rPr lang="en-US" sz="1933">
                <a:solidFill>
                  <a:srgbClr val="0072BE"/>
                </a:solidFill>
                <a:latin typeface="Tahoma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Facet">
  <a:themeElements>
    <a:clrScheme name="Custom 7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0072BC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0072B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P-presentation3.potx" id="{D289D914-593D-48F5-A9A3-85A4B0FCA17F}" vid="{CA7537A0-5970-4F4D-AD24-57C8E07B7FD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P-presentation3.potx" id="{D289D914-593D-48F5-A9A3-85A4B0FCA17F}" vid="{A3F66BB2-7C09-4DA8-AE61-C31355447F4A}"/>
    </a:ext>
  </a:extLst>
</a:theme>
</file>

<file path=ppt/theme/theme3.xml><?xml version="1.0" encoding="utf-8"?>
<a:theme xmlns:a="http://schemas.openxmlformats.org/drawingml/2006/main" name="CommerceHealthcare">
  <a:themeElements>
    <a:clrScheme name="Custom 1">
      <a:dk1>
        <a:srgbClr val="53555C"/>
      </a:dk1>
      <a:lt1>
        <a:srgbClr val="FFFFFF"/>
      </a:lt1>
      <a:dk2>
        <a:srgbClr val="006747"/>
      </a:dk2>
      <a:lt2>
        <a:srgbClr val="78BE43"/>
      </a:lt2>
      <a:accent1>
        <a:srgbClr val="78BE43"/>
      </a:accent1>
      <a:accent2>
        <a:srgbClr val="006747"/>
      </a:accent2>
      <a:accent3>
        <a:srgbClr val="00B5E2"/>
      </a:accent3>
      <a:accent4>
        <a:srgbClr val="FFCF0B"/>
      </a:accent4>
      <a:accent5>
        <a:srgbClr val="979EA1"/>
      </a:accent5>
      <a:accent6>
        <a:srgbClr val="53555C"/>
      </a:accent6>
      <a:hlink>
        <a:srgbClr val="78BE43"/>
      </a:hlink>
      <a:folHlink>
        <a:srgbClr val="53555C"/>
      </a:folHlink>
    </a:clrScheme>
    <a:fontScheme name="Commerce Bank Template">
      <a:majorFont>
        <a:latin typeface="Cera PRO Light"/>
        <a:ea typeface=""/>
        <a:cs typeface=""/>
      </a:majorFont>
      <a:minorFont>
        <a:latin typeface="Cer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CommerceHealthcare" id="{FAEB7365-73F0-4769-8480-59440350ED18}" vid="{8F01F396-E6CA-485A-B81A-48D918612556}"/>
    </a:ext>
  </a:extLst>
</a:theme>
</file>

<file path=ppt/theme/theme4.xml><?xml version="1.0" encoding="utf-8"?>
<a:theme xmlns:a="http://schemas.openxmlformats.org/drawingml/2006/main" name="2_Facet">
  <a:themeElements>
    <a:clrScheme name="Custom 7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0072BC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0072B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P-Presentation4-100th Anniversary (widescreen).potx" id="{BC87664B-1B2E-48C5-99B4-AB87F23C9990}" vid="{AE247F45-7652-4D73-A95D-5919B63799A2}"/>
    </a:ext>
  </a:extLst>
</a:theme>
</file>

<file path=ppt/theme/theme5.xml><?xml version="1.0" encoding="utf-8"?>
<a:theme xmlns:a="http://schemas.openxmlformats.org/drawingml/2006/main" name="3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2BF08B7F-8429-4917-BE0F-D257871C6745}" vid="{E69C39A5-3300-493E-B3DA-E31FC64835F1}"/>
    </a:ext>
  </a:extLst>
</a:theme>
</file>

<file path=ppt/theme/theme6.xml><?xml version="1.0" encoding="utf-8"?>
<a:theme xmlns:a="http://schemas.openxmlformats.org/drawingml/2006/main" name="4_Facet">
  <a:themeElements>
    <a:clrScheme name="Custom 7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0072BC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0072B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P-presentation3.potx" id="{D289D914-593D-48F5-A9A3-85A4B0FCA17F}" vid="{CA7537A0-5970-4F4D-AD24-57C8E07B7FDD}"/>
    </a:ext>
  </a:extLst>
</a:theme>
</file>

<file path=ppt/theme/theme7.xml><?xml version="1.0" encoding="utf-8"?>
<a:theme xmlns:a="http://schemas.openxmlformats.org/drawingml/2006/main" name="5_Facet">
  <a:themeElements>
    <a:clrScheme name="Custom 7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0072BC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0072B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F45C398E-5123-4DD7-BF23-CB31D1A45EE2}" vid="{C2612860-DEBD-4F6B-BB1D-0B82ED80BECE}"/>
    </a:ext>
  </a:extLst>
</a:theme>
</file>

<file path=ppt/theme/theme8.xml><?xml version="1.0" encoding="utf-8"?>
<a:theme xmlns:a="http://schemas.openxmlformats.org/drawingml/2006/main" name="6_Facet">
  <a:themeElements>
    <a:clrScheme name="Custom 7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0072BC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0072B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P-presentation3.potx" id="{D289D914-593D-48F5-A9A3-85A4B0FCA17F}" vid="{CA7537A0-5970-4F4D-AD24-57C8E07B7FDD}"/>
    </a:ext>
  </a:extLst>
</a:theme>
</file>

<file path=ppt/theme/theme9.xml><?xml version="1.0" encoding="utf-8"?>
<a:theme xmlns:a="http://schemas.openxmlformats.org/drawingml/2006/main" name="Duane Morris Numbering Template">
  <a:themeElements>
    <a:clrScheme name="Duane Morris Custom Colors">
      <a:dk1>
        <a:srgbClr val="203C6A"/>
      </a:dk1>
      <a:lt1>
        <a:srgbClr val="FFFFFF"/>
      </a:lt1>
      <a:dk2>
        <a:srgbClr val="588008"/>
      </a:dk2>
      <a:lt2>
        <a:srgbClr val="BFBFBF"/>
      </a:lt2>
      <a:accent1>
        <a:srgbClr val="203C6A"/>
      </a:accent1>
      <a:accent2>
        <a:srgbClr val="588008"/>
      </a:accent2>
      <a:accent3>
        <a:srgbClr val="203C6A"/>
      </a:accent3>
      <a:accent4>
        <a:srgbClr val="588008"/>
      </a:accent4>
      <a:accent5>
        <a:srgbClr val="203C6A"/>
      </a:accent5>
      <a:accent6>
        <a:srgbClr val="C1D1B6"/>
      </a:accent6>
      <a:hlink>
        <a:srgbClr val="203C6A"/>
      </a:hlink>
      <a:folHlink>
        <a:srgbClr val="FFFFFF"/>
      </a:folHlink>
    </a:clrScheme>
    <a:fontScheme name="Default Design">
      <a:majorFont>
        <a:latin typeface="Adobe Heiti Std R"/>
        <a:ea typeface=""/>
        <a:cs typeface=""/>
      </a:majorFont>
      <a:minorFont>
        <a:latin typeface="Adobe Heiti Std 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M_PPT_Standard_Size.potx" id="{DBC7A278-6F57-4174-987A-2038C06DC133}" vid="{0A985FA8-5865-48B1-AF73-D7F2324D727A}"/>
    </a:ext>
  </a:extLst>
</a:theme>
</file>

<file path=ppt/theme/theme10.xml><?xml version="1.0" encoding="utf-8"?>
<a:theme xmlns:a="http://schemas.openxmlformats.org/drawingml/2006/main" name="Duane Morris Bullets Template">
  <a:themeElements>
    <a:clrScheme name="Duane Morris Custom Colors">
      <a:dk1>
        <a:srgbClr val="203C6A"/>
      </a:dk1>
      <a:lt1>
        <a:srgbClr val="FFFFFF"/>
      </a:lt1>
      <a:dk2>
        <a:srgbClr val="588008"/>
      </a:dk2>
      <a:lt2>
        <a:srgbClr val="BFBFBF"/>
      </a:lt2>
      <a:accent1>
        <a:srgbClr val="203C6A"/>
      </a:accent1>
      <a:accent2>
        <a:srgbClr val="588008"/>
      </a:accent2>
      <a:accent3>
        <a:srgbClr val="203C6A"/>
      </a:accent3>
      <a:accent4>
        <a:srgbClr val="588008"/>
      </a:accent4>
      <a:accent5>
        <a:srgbClr val="203C6A"/>
      </a:accent5>
      <a:accent6>
        <a:srgbClr val="C1D1B6"/>
      </a:accent6>
      <a:hlink>
        <a:srgbClr val="203C6A"/>
      </a:hlink>
      <a:folHlink>
        <a:srgbClr val="FFFFFF"/>
      </a:folHlink>
    </a:clrScheme>
    <a:fontScheme name="Default Design">
      <a:majorFont>
        <a:latin typeface="Adobe Heiti Std R"/>
        <a:ea typeface=""/>
        <a:cs typeface=""/>
      </a:majorFont>
      <a:minorFont>
        <a:latin typeface="Adobe Heiti Std 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M_PPT_Standard_Size.potx" id="{DBC7A278-6F57-4174-987A-2038C06DC133}" vid="{4DA4354A-1039-45A8-B498-D34F440B5F24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D7C3DD94B1BC4C821CC1D470C6E9FE" ma:contentTypeVersion="9" ma:contentTypeDescription="Create a new document." ma:contentTypeScope="" ma:versionID="b31507848a78e5c83a34d476c970ce63">
  <xsd:schema xmlns:xsd="http://www.w3.org/2001/XMLSchema" xmlns:xs="http://www.w3.org/2001/XMLSchema" xmlns:p="http://schemas.microsoft.com/office/2006/metadata/properties" xmlns:ns3="f2af6218-7ac2-48fb-b9cd-4d8c0bbb1af7" targetNamespace="http://schemas.microsoft.com/office/2006/metadata/properties" ma:root="true" ma:fieldsID="a565c0d3d6707a7ff7bee150c22fb833" ns3:_="">
    <xsd:import namespace="f2af6218-7ac2-48fb-b9cd-4d8c0bbb1af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af6218-7ac2-48fb-b9cd-4d8c0bbb1a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4A395F-C998-4DC6-9F7A-8F3DD8133766}">
  <ds:schemaRefs>
    <ds:schemaRef ds:uri="http://schemas.microsoft.com/office/infopath/2007/PartnerControls"/>
    <ds:schemaRef ds:uri="http://purl.org/dc/elements/1.1/"/>
    <ds:schemaRef ds:uri="f2af6218-7ac2-48fb-b9cd-4d8c0bbb1af7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F43A6FE-0C78-42F9-AA75-15648AE6E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6446F9-E2EE-4BFC-AB37-A5ABECD9B5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af6218-7ac2-48fb-b9cd-4d8c0bbb1a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HAP-PPT Template3</Template>
  <TotalTime>34698</TotalTime>
  <Words>469</Words>
  <Application>Microsoft Office PowerPoint</Application>
  <PresentationFormat>Widescreen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12</vt:i4>
      </vt:variant>
    </vt:vector>
  </HeadingPairs>
  <TitlesOfParts>
    <vt:vector size="36" baseType="lpstr">
      <vt:lpstr>Adobe Heiti Std R</vt:lpstr>
      <vt:lpstr>Arial</vt:lpstr>
      <vt:lpstr>Calibri</vt:lpstr>
      <vt:lpstr>Cera PRO</vt:lpstr>
      <vt:lpstr>Poppins</vt:lpstr>
      <vt:lpstr>Poppins Light</vt:lpstr>
      <vt:lpstr>Poppins Medium</vt:lpstr>
      <vt:lpstr>Poppins SemiBold</vt:lpstr>
      <vt:lpstr>Tahoma</vt:lpstr>
      <vt:lpstr>Tahoma Bold</vt:lpstr>
      <vt:lpstr>Trebuchet MS</vt:lpstr>
      <vt:lpstr>Wingdings</vt:lpstr>
      <vt:lpstr>Wingdings 3</vt:lpstr>
      <vt:lpstr>1_Facet</vt:lpstr>
      <vt:lpstr>Custom Design</vt:lpstr>
      <vt:lpstr>CommerceHealthcare</vt:lpstr>
      <vt:lpstr>2_Facet</vt:lpstr>
      <vt:lpstr>3_Facet</vt:lpstr>
      <vt:lpstr>4_Facet</vt:lpstr>
      <vt:lpstr>5_Facet</vt:lpstr>
      <vt:lpstr>6_Facet</vt:lpstr>
      <vt:lpstr>Duane Morris Numbering Template</vt:lpstr>
      <vt:lpstr>Duane Morris Bullets Template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Hospital &amp; Healthsystem Assoc of 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Volume to Value: The Future of Hospital Reimbursement in the Post-Obamacare World</dc:title>
  <dc:creator>Kathryn Slatt</dc:creator>
  <cp:keywords/>
  <cp:lastModifiedBy>Kate McCale</cp:lastModifiedBy>
  <cp:revision>831</cp:revision>
  <cp:lastPrinted>2023-10-17T19:27:17Z</cp:lastPrinted>
  <dcterms:created xsi:type="dcterms:W3CDTF">2016-09-22T12:32:30Z</dcterms:created>
  <dcterms:modified xsi:type="dcterms:W3CDTF">2024-04-29T21:13:04Z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TC034180659991</vt:lpwstr>
  </property>
  <property fmtid="{D5CDD505-2E9C-101B-9397-08002B2CF9AE}" pid="3" name="ContentTypeId">
    <vt:lpwstr>0x0101004DD7C3DD94B1BC4C821CC1D470C6E9FE</vt:lpwstr>
  </property>
</Properties>
</file>