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21" r:id="rId2"/>
    <p:sldId id="322" r:id="rId3"/>
    <p:sldId id="323" r:id="rId4"/>
    <p:sldId id="257" r:id="rId5"/>
    <p:sldId id="262" r:id="rId6"/>
    <p:sldId id="271" r:id="rId7"/>
    <p:sldId id="324" r:id="rId8"/>
    <p:sldId id="312" r:id="rId9"/>
    <p:sldId id="326" r:id="rId10"/>
    <p:sldId id="327" r:id="rId11"/>
    <p:sldId id="328" r:id="rId12"/>
    <p:sldId id="329" r:id="rId13"/>
    <p:sldId id="330" r:id="rId14"/>
    <p:sldId id="331" r:id="rId15"/>
    <p:sldId id="332" r:id="rId16"/>
    <p:sldId id="333" r:id="rId17"/>
    <p:sldId id="334" r:id="rId18"/>
    <p:sldId id="325" r:id="rId19"/>
    <p:sldId id="340" r:id="rId20"/>
    <p:sldId id="338" r:id="rId21"/>
    <p:sldId id="337" r:id="rId22"/>
    <p:sldId id="349" r:id="rId23"/>
    <p:sldId id="341" r:id="rId24"/>
    <p:sldId id="342" r:id="rId25"/>
    <p:sldId id="348" r:id="rId26"/>
    <p:sldId id="350" r:id="rId27"/>
    <p:sldId id="351" r:id="rId28"/>
    <p:sldId id="352" r:id="rId29"/>
    <p:sldId id="353" r:id="rId30"/>
    <p:sldId id="343" r:id="rId31"/>
    <p:sldId id="354" r:id="rId32"/>
    <p:sldId id="34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D5E4"/>
    <a:srgbClr val="F7F7F7"/>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803498-662C-498A-A682-853CC69BD9FD}" v="5491" dt="2024-04-27T18:30:21.5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5" autoAdjust="0"/>
    <p:restoredTop sz="47681" autoAdjust="0"/>
  </p:normalViewPr>
  <p:slideViewPr>
    <p:cSldViewPr snapToGrid="0">
      <p:cViewPr>
        <p:scale>
          <a:sx n="70" d="100"/>
          <a:sy n="70" d="100"/>
        </p:scale>
        <p:origin x="666" y="48"/>
      </p:cViewPr>
      <p:guideLst>
        <p:guide orient="horz" pos="27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Fratte, Andrew" userId="c796f81c-fbf2-41fa-96ff-5e4e862a0671" providerId="ADAL" clId="{96803498-662C-498A-A682-853CC69BD9FD}"/>
    <pc:docChg chg="undo custSel addSld delSld modSld sldOrd">
      <pc:chgData name="LaFratte, Andrew" userId="c796f81c-fbf2-41fa-96ff-5e4e862a0671" providerId="ADAL" clId="{96803498-662C-498A-A682-853CC69BD9FD}" dt="2024-04-27T18:30:21.545" v="6978" actId="20577"/>
      <pc:docMkLst>
        <pc:docMk/>
      </pc:docMkLst>
      <pc:sldChg chg="addSp delSp modSp mod ord modAnim">
        <pc:chgData name="LaFratte, Andrew" userId="c796f81c-fbf2-41fa-96ff-5e4e862a0671" providerId="ADAL" clId="{96803498-662C-498A-A682-853CC69BD9FD}" dt="2024-04-27T17:29:03.975" v="6741"/>
        <pc:sldMkLst>
          <pc:docMk/>
          <pc:sldMk cId="286108713" sldId="257"/>
        </pc:sldMkLst>
        <pc:spChg chg="mod">
          <ac:chgData name="LaFratte, Andrew" userId="c796f81c-fbf2-41fa-96ff-5e4e862a0671" providerId="ADAL" clId="{96803498-662C-498A-A682-853CC69BD9FD}" dt="2024-04-23T17:39:34.827" v="1464" actId="1076"/>
          <ac:spMkLst>
            <pc:docMk/>
            <pc:sldMk cId="286108713" sldId="257"/>
            <ac:spMk id="5" creationId="{FB018207-DC50-4609-986C-6C014CCF6647}"/>
          </ac:spMkLst>
        </pc:spChg>
        <pc:spChg chg="mod">
          <ac:chgData name="LaFratte, Andrew" userId="c796f81c-fbf2-41fa-96ff-5e4e862a0671" providerId="ADAL" clId="{96803498-662C-498A-A682-853CC69BD9FD}" dt="2024-04-27T16:56:21.549" v="6638" actId="20577"/>
          <ac:spMkLst>
            <pc:docMk/>
            <pc:sldMk cId="286108713" sldId="257"/>
            <ac:spMk id="6" creationId="{FE0F45FD-CA3C-4826-BB80-EC92F7EE8DCA}"/>
          </ac:spMkLst>
        </pc:spChg>
        <pc:spChg chg="mod">
          <ac:chgData name="LaFratte, Andrew" userId="c796f81c-fbf2-41fa-96ff-5e4e862a0671" providerId="ADAL" clId="{96803498-662C-498A-A682-853CC69BD9FD}" dt="2024-04-23T17:40:27.267" v="1495" actId="1076"/>
          <ac:spMkLst>
            <pc:docMk/>
            <pc:sldMk cId="286108713" sldId="257"/>
            <ac:spMk id="9" creationId="{B9676868-C3EE-4A42-812A-552FD42AFEED}"/>
          </ac:spMkLst>
        </pc:spChg>
        <pc:spChg chg="add del">
          <ac:chgData name="LaFratte, Andrew" userId="c796f81c-fbf2-41fa-96ff-5e4e862a0671" providerId="ADAL" clId="{96803498-662C-498A-A682-853CC69BD9FD}" dt="2024-04-23T17:38:15.997" v="1432" actId="478"/>
          <ac:spMkLst>
            <pc:docMk/>
            <pc:sldMk cId="286108713" sldId="257"/>
            <ac:spMk id="18" creationId="{20A5626C-B970-40E4-B886-6EF522F19928}"/>
          </ac:spMkLst>
        </pc:spChg>
        <pc:picChg chg="add mod">
          <ac:chgData name="LaFratte, Andrew" userId="c796f81c-fbf2-41fa-96ff-5e4e862a0671" providerId="ADAL" clId="{96803498-662C-498A-A682-853CC69BD9FD}" dt="2024-04-23T17:40:22.354" v="1494" actId="1076"/>
          <ac:picMkLst>
            <pc:docMk/>
            <pc:sldMk cId="286108713" sldId="257"/>
            <ac:picMk id="3" creationId="{30DA7F70-9D54-1963-5F8B-B1E9432EE95D}"/>
          </ac:picMkLst>
        </pc:picChg>
      </pc:sldChg>
      <pc:sldChg chg="addSp delSp modSp mod ord modAnim">
        <pc:chgData name="LaFratte, Andrew" userId="c796f81c-fbf2-41fa-96ff-5e4e862a0671" providerId="ADAL" clId="{96803498-662C-498A-A682-853CC69BD9FD}" dt="2024-04-27T17:29:26.015" v="6744"/>
        <pc:sldMkLst>
          <pc:docMk/>
          <pc:sldMk cId="2740121907" sldId="262"/>
        </pc:sldMkLst>
        <pc:spChg chg="mod">
          <ac:chgData name="LaFratte, Andrew" userId="c796f81c-fbf2-41fa-96ff-5e4e862a0671" providerId="ADAL" clId="{96803498-662C-498A-A682-853CC69BD9FD}" dt="2024-04-23T17:47:00.017" v="1617" actId="1035"/>
          <ac:spMkLst>
            <pc:docMk/>
            <pc:sldMk cId="2740121907" sldId="262"/>
            <ac:spMk id="8" creationId="{2DF99FFA-A097-4ED1-B853-E92D96A63BAD}"/>
          </ac:spMkLst>
        </pc:spChg>
        <pc:spChg chg="del mod">
          <ac:chgData name="LaFratte, Andrew" userId="c796f81c-fbf2-41fa-96ff-5e4e862a0671" providerId="ADAL" clId="{96803498-662C-498A-A682-853CC69BD9FD}" dt="2024-04-23T17:46:41.131" v="1594" actId="478"/>
          <ac:spMkLst>
            <pc:docMk/>
            <pc:sldMk cId="2740121907" sldId="262"/>
            <ac:spMk id="10" creationId="{49C736FC-5D8F-4DDB-8ECD-FE14076AB23C}"/>
          </ac:spMkLst>
        </pc:spChg>
        <pc:spChg chg="mod">
          <ac:chgData name="LaFratte, Andrew" userId="c796f81c-fbf2-41fa-96ff-5e4e862a0671" providerId="ADAL" clId="{96803498-662C-498A-A682-853CC69BD9FD}" dt="2024-04-23T17:46:55.394" v="1597" actId="1076"/>
          <ac:spMkLst>
            <pc:docMk/>
            <pc:sldMk cId="2740121907" sldId="262"/>
            <ac:spMk id="15" creationId="{18813E10-9423-41A1-96D7-69FC0BC775A8}"/>
          </ac:spMkLst>
        </pc:spChg>
        <pc:spChg chg="mod">
          <ac:chgData name="LaFratte, Andrew" userId="c796f81c-fbf2-41fa-96ff-5e4e862a0671" providerId="ADAL" clId="{96803498-662C-498A-A682-853CC69BD9FD}" dt="2024-04-23T17:47:03.378" v="1618" actId="1076"/>
          <ac:spMkLst>
            <pc:docMk/>
            <pc:sldMk cId="2740121907" sldId="262"/>
            <ac:spMk id="16" creationId="{F2F7657F-2951-4C42-9537-C235FE556012}"/>
          </ac:spMkLst>
        </pc:spChg>
        <pc:picChg chg="add mod">
          <ac:chgData name="LaFratte, Andrew" userId="c796f81c-fbf2-41fa-96ff-5e4e862a0671" providerId="ADAL" clId="{96803498-662C-498A-A682-853CC69BD9FD}" dt="2024-04-23T17:47:06.867" v="1619" actId="1076"/>
          <ac:picMkLst>
            <pc:docMk/>
            <pc:sldMk cId="2740121907" sldId="262"/>
            <ac:picMk id="2050" creationId="{7197264C-69FC-19AF-1551-FC8162E87E24}"/>
          </ac:picMkLst>
        </pc:picChg>
      </pc:sldChg>
      <pc:sldChg chg="addSp delSp modSp mod ord delAnim modAnim">
        <pc:chgData name="LaFratte, Andrew" userId="c796f81c-fbf2-41fa-96ff-5e4e862a0671" providerId="ADAL" clId="{96803498-662C-498A-A682-853CC69BD9FD}" dt="2024-04-27T17:29:32.008" v="6752"/>
        <pc:sldMkLst>
          <pc:docMk/>
          <pc:sldMk cId="965727435" sldId="271"/>
        </pc:sldMkLst>
        <pc:spChg chg="add del mod">
          <ac:chgData name="LaFratte, Andrew" userId="c796f81c-fbf2-41fa-96ff-5e4e862a0671" providerId="ADAL" clId="{96803498-662C-498A-A682-853CC69BD9FD}" dt="2024-04-23T17:55:40.422" v="1871" actId="478"/>
          <ac:spMkLst>
            <pc:docMk/>
            <pc:sldMk cId="965727435" sldId="271"/>
            <ac:spMk id="2" creationId="{13B8CCE9-C6AC-AB3D-7063-535BF0A63FC0}"/>
          </ac:spMkLst>
        </pc:spChg>
        <pc:spChg chg="add mod">
          <ac:chgData name="LaFratte, Andrew" userId="c796f81c-fbf2-41fa-96ff-5e4e862a0671" providerId="ADAL" clId="{96803498-662C-498A-A682-853CC69BD9FD}" dt="2024-04-23T17:52:08.756" v="1797" actId="20577"/>
          <ac:spMkLst>
            <pc:docMk/>
            <pc:sldMk cId="965727435" sldId="271"/>
            <ac:spMk id="3" creationId="{40B53239-2B5D-537F-8FA0-1855114468C8}"/>
          </ac:spMkLst>
        </pc:spChg>
        <pc:spChg chg="add del mod">
          <ac:chgData name="LaFratte, Andrew" userId="c796f81c-fbf2-41fa-96ff-5e4e862a0671" providerId="ADAL" clId="{96803498-662C-498A-A682-853CC69BD9FD}" dt="2024-04-23T17:56:33.195" v="1878" actId="478"/>
          <ac:spMkLst>
            <pc:docMk/>
            <pc:sldMk cId="965727435" sldId="271"/>
            <ac:spMk id="4" creationId="{48517520-734C-A057-39F8-6785EBD13D71}"/>
          </ac:spMkLst>
        </pc:spChg>
        <pc:spChg chg="add mod">
          <ac:chgData name="LaFratte, Andrew" userId="c796f81c-fbf2-41fa-96ff-5e4e862a0671" providerId="ADAL" clId="{96803498-662C-498A-A682-853CC69BD9FD}" dt="2024-04-23T17:52:19.027" v="1819" actId="20577"/>
          <ac:spMkLst>
            <pc:docMk/>
            <pc:sldMk cId="965727435" sldId="271"/>
            <ac:spMk id="5" creationId="{10C5C914-3BA7-6C8A-BC57-A4A0BAF8D202}"/>
          </ac:spMkLst>
        </pc:spChg>
        <pc:spChg chg="mod">
          <ac:chgData name="LaFratte, Andrew" userId="c796f81c-fbf2-41fa-96ff-5e4e862a0671" providerId="ADAL" clId="{96803498-662C-498A-A682-853CC69BD9FD}" dt="2024-04-23T17:49:29.384" v="1648" actId="1076"/>
          <ac:spMkLst>
            <pc:docMk/>
            <pc:sldMk cId="965727435" sldId="271"/>
            <ac:spMk id="6" creationId="{1FD76ABC-48F1-40FC-A4A8-E3763D61FDBA}"/>
          </ac:spMkLst>
        </pc:spChg>
        <pc:spChg chg="add del mod">
          <ac:chgData name="LaFratte, Andrew" userId="c796f81c-fbf2-41fa-96ff-5e4e862a0671" providerId="ADAL" clId="{96803498-662C-498A-A682-853CC69BD9FD}" dt="2024-04-23T17:59:30.851" v="1884" actId="478"/>
          <ac:spMkLst>
            <pc:docMk/>
            <pc:sldMk cId="965727435" sldId="271"/>
            <ac:spMk id="7" creationId="{5B6912F2-2165-73B2-CFCC-65467217B715}"/>
          </ac:spMkLst>
        </pc:spChg>
        <pc:spChg chg="add mod">
          <ac:chgData name="LaFratte, Andrew" userId="c796f81c-fbf2-41fa-96ff-5e4e862a0671" providerId="ADAL" clId="{96803498-662C-498A-A682-853CC69BD9FD}" dt="2024-04-23T17:52:30.339" v="1838" actId="20577"/>
          <ac:spMkLst>
            <pc:docMk/>
            <pc:sldMk cId="965727435" sldId="271"/>
            <ac:spMk id="8" creationId="{4654C4C1-349E-7313-F394-A4235DA27227}"/>
          </ac:spMkLst>
        </pc:spChg>
        <pc:spChg chg="del">
          <ac:chgData name="LaFratte, Andrew" userId="c796f81c-fbf2-41fa-96ff-5e4e862a0671" providerId="ADAL" clId="{96803498-662C-498A-A682-853CC69BD9FD}" dt="2024-04-23T17:55:01.041" v="1865" actId="478"/>
          <ac:spMkLst>
            <pc:docMk/>
            <pc:sldMk cId="965727435" sldId="271"/>
            <ac:spMk id="11" creationId="{0623C7B3-9367-486D-B3CC-1FA011F6543F}"/>
          </ac:spMkLst>
        </pc:spChg>
        <pc:spChg chg="del">
          <ac:chgData name="LaFratte, Andrew" userId="c796f81c-fbf2-41fa-96ff-5e4e862a0671" providerId="ADAL" clId="{96803498-662C-498A-A682-853CC69BD9FD}" dt="2024-04-23T17:53:15.396" v="1841" actId="478"/>
          <ac:spMkLst>
            <pc:docMk/>
            <pc:sldMk cId="965727435" sldId="271"/>
            <ac:spMk id="12" creationId="{41D1F16E-B806-42B2-8114-7CDE2DF893C3}"/>
          </ac:spMkLst>
        </pc:spChg>
        <pc:spChg chg="del">
          <ac:chgData name="LaFratte, Andrew" userId="c796f81c-fbf2-41fa-96ff-5e4e862a0671" providerId="ADAL" clId="{96803498-662C-498A-A682-853CC69BD9FD}" dt="2024-04-23T17:53:50.126" v="1849" actId="478"/>
          <ac:spMkLst>
            <pc:docMk/>
            <pc:sldMk cId="965727435" sldId="271"/>
            <ac:spMk id="13" creationId="{63B43D3C-5136-4FD2-8D29-4312135B84FB}"/>
          </ac:spMkLst>
        </pc:spChg>
        <pc:spChg chg="mod">
          <ac:chgData name="LaFratte, Andrew" userId="c796f81c-fbf2-41fa-96ff-5e4e862a0671" providerId="ADAL" clId="{96803498-662C-498A-A682-853CC69BD9FD}" dt="2024-04-23T17:49:59.605" v="1683" actId="1076"/>
          <ac:spMkLst>
            <pc:docMk/>
            <pc:sldMk cId="965727435" sldId="271"/>
            <ac:spMk id="14" creationId="{3CB0D032-54CE-407A-A576-A243C186CC7F}"/>
          </ac:spMkLst>
        </pc:spChg>
        <pc:spChg chg="del">
          <ac:chgData name="LaFratte, Andrew" userId="c796f81c-fbf2-41fa-96ff-5e4e862a0671" providerId="ADAL" clId="{96803498-662C-498A-A682-853CC69BD9FD}" dt="2024-04-23T17:49:48.030" v="1680" actId="478"/>
          <ac:spMkLst>
            <pc:docMk/>
            <pc:sldMk cId="965727435" sldId="271"/>
            <ac:spMk id="15" creationId="{192A4E05-DE28-4388-8011-B7EFEC96BF62}"/>
          </ac:spMkLst>
        </pc:spChg>
        <pc:spChg chg="mod">
          <ac:chgData name="LaFratte, Andrew" userId="c796f81c-fbf2-41fa-96ff-5e4e862a0671" providerId="ADAL" clId="{96803498-662C-498A-A682-853CC69BD9FD}" dt="2024-04-23T17:50:34.695" v="1717" actId="20577"/>
          <ac:spMkLst>
            <pc:docMk/>
            <pc:sldMk cId="965727435" sldId="271"/>
            <ac:spMk id="16" creationId="{F789EEFF-1AD5-4607-9448-22669466613E}"/>
          </ac:spMkLst>
        </pc:spChg>
        <pc:spChg chg="del">
          <ac:chgData name="LaFratte, Andrew" userId="c796f81c-fbf2-41fa-96ff-5e4e862a0671" providerId="ADAL" clId="{96803498-662C-498A-A682-853CC69BD9FD}" dt="2024-04-23T17:50:27.180" v="1703" actId="478"/>
          <ac:spMkLst>
            <pc:docMk/>
            <pc:sldMk cId="965727435" sldId="271"/>
            <ac:spMk id="17" creationId="{5F5801B1-CAB0-4F4C-824F-AEE08B58D526}"/>
          </ac:spMkLst>
        </pc:spChg>
        <pc:spChg chg="mod">
          <ac:chgData name="LaFratte, Andrew" userId="c796f81c-fbf2-41fa-96ff-5e4e862a0671" providerId="ADAL" clId="{96803498-662C-498A-A682-853CC69BD9FD}" dt="2024-04-23T17:50:59.368" v="1756" actId="1076"/>
          <ac:spMkLst>
            <pc:docMk/>
            <pc:sldMk cId="965727435" sldId="271"/>
            <ac:spMk id="18" creationId="{7AF226F5-12B5-47AD-8FFE-E7E02F159D54}"/>
          </ac:spMkLst>
        </pc:spChg>
        <pc:spChg chg="del">
          <ac:chgData name="LaFratte, Andrew" userId="c796f81c-fbf2-41fa-96ff-5e4e862a0671" providerId="ADAL" clId="{96803498-662C-498A-A682-853CC69BD9FD}" dt="2024-04-23T17:50:51.146" v="1754" actId="478"/>
          <ac:spMkLst>
            <pc:docMk/>
            <pc:sldMk cId="965727435" sldId="271"/>
            <ac:spMk id="19" creationId="{6F098F03-E322-445D-B4DD-74A9BEE1E987}"/>
          </ac:spMkLst>
        </pc:spChg>
        <pc:spChg chg="del">
          <ac:chgData name="LaFratte, Andrew" userId="c796f81c-fbf2-41fa-96ff-5e4e862a0671" providerId="ADAL" clId="{96803498-662C-498A-A682-853CC69BD9FD}" dt="2024-04-23T17:51:28.453" v="1759" actId="478"/>
          <ac:spMkLst>
            <pc:docMk/>
            <pc:sldMk cId="965727435" sldId="271"/>
            <ac:spMk id="21" creationId="{21214D32-D18F-40FB-9A10-40659EFD4C86}"/>
          </ac:spMkLst>
        </pc:spChg>
        <pc:spChg chg="del">
          <ac:chgData name="LaFratte, Andrew" userId="c796f81c-fbf2-41fa-96ff-5e4e862a0671" providerId="ADAL" clId="{96803498-662C-498A-A682-853CC69BD9FD}" dt="2024-04-23T17:51:30.500" v="1760" actId="478"/>
          <ac:spMkLst>
            <pc:docMk/>
            <pc:sldMk cId="965727435" sldId="271"/>
            <ac:spMk id="22" creationId="{0E0A15A3-AFFD-44C7-AC51-420BA65CC878}"/>
          </ac:spMkLst>
        </pc:spChg>
        <pc:spChg chg="del">
          <ac:chgData name="LaFratte, Andrew" userId="c796f81c-fbf2-41fa-96ff-5e4e862a0671" providerId="ADAL" clId="{96803498-662C-498A-A682-853CC69BD9FD}" dt="2024-04-23T17:51:31.993" v="1761" actId="478"/>
          <ac:spMkLst>
            <pc:docMk/>
            <pc:sldMk cId="965727435" sldId="271"/>
            <ac:spMk id="23" creationId="{F6D6AC8B-967F-4A15-A805-469DDE65354F}"/>
          </ac:spMkLst>
        </pc:spChg>
        <pc:spChg chg="add del mod">
          <ac:chgData name="LaFratte, Andrew" userId="c796f81c-fbf2-41fa-96ff-5e4e862a0671" providerId="ADAL" clId="{96803498-662C-498A-A682-853CC69BD9FD}" dt="2024-04-23T17:59:55.855" v="1893" actId="478"/>
          <ac:spMkLst>
            <pc:docMk/>
            <pc:sldMk cId="965727435" sldId="271"/>
            <ac:spMk id="35" creationId="{DDF35C4F-769C-1311-55CC-1E035488C334}"/>
          </ac:spMkLst>
        </pc:spChg>
        <pc:picChg chg="add mod">
          <ac:chgData name="LaFratte, Andrew" userId="c796f81c-fbf2-41fa-96ff-5e4e862a0671" providerId="ADAL" clId="{96803498-662C-498A-A682-853CC69BD9FD}" dt="2024-04-23T17:54:06.778" v="1855" actId="1076"/>
          <ac:picMkLst>
            <pc:docMk/>
            <pc:sldMk cId="965727435" sldId="271"/>
            <ac:picMk id="10" creationId="{BDE8EDB6-5A8B-D141-52F9-413C512E281B}"/>
          </ac:picMkLst>
        </pc:picChg>
        <pc:picChg chg="add mod">
          <ac:chgData name="LaFratte, Andrew" userId="c796f81c-fbf2-41fa-96ff-5e4e862a0671" providerId="ADAL" clId="{96803498-662C-498A-A682-853CC69BD9FD}" dt="2024-04-23T17:54:27.308" v="1860" actId="14100"/>
          <ac:picMkLst>
            <pc:docMk/>
            <pc:sldMk cId="965727435" sldId="271"/>
            <ac:picMk id="26" creationId="{9F4AD7E0-FD61-6C2C-B45B-5CBE5F62E36A}"/>
          </ac:picMkLst>
        </pc:picChg>
        <pc:picChg chg="add mod">
          <ac:chgData name="LaFratte, Andrew" userId="c796f81c-fbf2-41fa-96ff-5e4e862a0671" providerId="ADAL" clId="{96803498-662C-498A-A682-853CC69BD9FD}" dt="2024-04-23T17:55:13.915" v="1868" actId="1076"/>
          <ac:picMkLst>
            <pc:docMk/>
            <pc:sldMk cId="965727435" sldId="271"/>
            <ac:picMk id="28" creationId="{91B7C401-6DEC-FCD4-152F-7CA34B676A16}"/>
          </ac:picMkLst>
        </pc:picChg>
        <pc:picChg chg="add mod">
          <ac:chgData name="LaFratte, Andrew" userId="c796f81c-fbf2-41fa-96ff-5e4e862a0671" providerId="ADAL" clId="{96803498-662C-498A-A682-853CC69BD9FD}" dt="2024-04-23T17:55:52.813" v="1875" actId="1076"/>
          <ac:picMkLst>
            <pc:docMk/>
            <pc:sldMk cId="965727435" sldId="271"/>
            <ac:picMk id="30" creationId="{11519DB3-BF84-7338-563D-47AAE43D76B1}"/>
          </ac:picMkLst>
        </pc:picChg>
        <pc:picChg chg="add mod">
          <ac:chgData name="LaFratte, Andrew" userId="c796f81c-fbf2-41fa-96ff-5e4e862a0671" providerId="ADAL" clId="{96803498-662C-498A-A682-853CC69BD9FD}" dt="2024-04-23T17:56:41.405" v="1882" actId="1076"/>
          <ac:picMkLst>
            <pc:docMk/>
            <pc:sldMk cId="965727435" sldId="271"/>
            <ac:picMk id="32" creationId="{C52C344B-EA23-4686-BF56-A607CA0900A4}"/>
          </ac:picMkLst>
        </pc:picChg>
        <pc:picChg chg="add mod">
          <ac:chgData name="LaFratte, Andrew" userId="c796f81c-fbf2-41fa-96ff-5e4e862a0671" providerId="ADAL" clId="{96803498-662C-498A-A682-853CC69BD9FD}" dt="2024-04-23T17:59:50.455" v="1891" actId="1076"/>
          <ac:picMkLst>
            <pc:docMk/>
            <pc:sldMk cId="965727435" sldId="271"/>
            <ac:picMk id="34" creationId="{8AD09100-9301-12BC-EE99-2868855A1DB9}"/>
          </ac:picMkLst>
        </pc:picChg>
      </pc:sldChg>
      <pc:sldChg chg="del">
        <pc:chgData name="LaFratte, Andrew" userId="c796f81c-fbf2-41fa-96ff-5e4e862a0671" providerId="ADAL" clId="{96803498-662C-498A-A682-853CC69BD9FD}" dt="2024-04-25T00:14:04.811" v="5322" actId="47"/>
        <pc:sldMkLst>
          <pc:docMk/>
          <pc:sldMk cId="1187326987" sldId="285"/>
        </pc:sldMkLst>
      </pc:sldChg>
      <pc:sldChg chg="modSp del mod">
        <pc:chgData name="LaFratte, Andrew" userId="c796f81c-fbf2-41fa-96ff-5e4e862a0671" providerId="ADAL" clId="{96803498-662C-498A-A682-853CC69BD9FD}" dt="2024-04-25T00:14:06.068" v="5323" actId="47"/>
        <pc:sldMkLst>
          <pc:docMk/>
          <pc:sldMk cId="3457666543" sldId="292"/>
        </pc:sldMkLst>
        <pc:picChg chg="mod">
          <ac:chgData name="LaFratte, Andrew" userId="c796f81c-fbf2-41fa-96ff-5e4e862a0671" providerId="ADAL" clId="{96803498-662C-498A-A682-853CC69BD9FD}" dt="2024-04-23T17:35:32.728" v="1143" actId="1076"/>
          <ac:picMkLst>
            <pc:docMk/>
            <pc:sldMk cId="3457666543" sldId="292"/>
            <ac:picMk id="6" creationId="{48F5ACC0-C812-4534-BDD4-303180435845}"/>
          </ac:picMkLst>
        </pc:picChg>
      </pc:sldChg>
      <pc:sldChg chg="modSp del ord">
        <pc:chgData name="LaFratte, Andrew" userId="c796f81c-fbf2-41fa-96ff-5e4e862a0671" providerId="ADAL" clId="{96803498-662C-498A-A682-853CC69BD9FD}" dt="2024-04-23T21:15:29.748" v="3505" actId="47"/>
        <pc:sldMkLst>
          <pc:docMk/>
          <pc:sldMk cId="1789501419" sldId="308"/>
        </pc:sldMkLst>
        <pc:spChg chg="mod">
          <ac:chgData name="LaFratte, Andrew" userId="c796f81c-fbf2-41fa-96ff-5e4e862a0671" providerId="ADAL" clId="{96803498-662C-498A-A682-853CC69BD9FD}" dt="2024-04-23T17:22:05.863" v="1117" actId="20577"/>
          <ac:spMkLst>
            <pc:docMk/>
            <pc:sldMk cId="1789501419" sldId="308"/>
            <ac:spMk id="6" creationId="{9EA06E72-D0E5-40E6-8673-18D2A339203E}"/>
          </ac:spMkLst>
        </pc:spChg>
      </pc:sldChg>
      <pc:sldChg chg="del">
        <pc:chgData name="LaFratte, Andrew" userId="c796f81c-fbf2-41fa-96ff-5e4e862a0671" providerId="ADAL" clId="{96803498-662C-498A-A682-853CC69BD9FD}" dt="2024-04-23T21:15:30.689" v="3506" actId="47"/>
        <pc:sldMkLst>
          <pc:docMk/>
          <pc:sldMk cId="3111377001" sldId="309"/>
        </pc:sldMkLst>
      </pc:sldChg>
      <pc:sldChg chg="addSp delSp modSp add del mod">
        <pc:chgData name="LaFratte, Andrew" userId="c796f81c-fbf2-41fa-96ff-5e4e862a0671" providerId="ADAL" clId="{96803498-662C-498A-A682-853CC69BD9FD}" dt="2024-04-23T19:23:25.908" v="2710" actId="2696"/>
        <pc:sldMkLst>
          <pc:docMk/>
          <pc:sldMk cId="3078356834" sldId="310"/>
        </pc:sldMkLst>
        <pc:spChg chg="mod">
          <ac:chgData name="LaFratte, Andrew" userId="c796f81c-fbf2-41fa-96ff-5e4e862a0671" providerId="ADAL" clId="{96803498-662C-498A-A682-853CC69BD9FD}" dt="2024-04-23T19:15:47.475" v="2611" actId="20577"/>
          <ac:spMkLst>
            <pc:docMk/>
            <pc:sldMk cId="3078356834" sldId="310"/>
            <ac:spMk id="2" creationId="{537E1C88-627C-4655-A4FB-0BB02EDB078A}"/>
          </ac:spMkLst>
        </pc:spChg>
        <pc:spChg chg="mod">
          <ac:chgData name="LaFratte, Andrew" userId="c796f81c-fbf2-41fa-96ff-5e4e862a0671" providerId="ADAL" clId="{96803498-662C-498A-A682-853CC69BD9FD}" dt="2024-04-23T19:20:26.673" v="2699" actId="1076"/>
          <ac:spMkLst>
            <pc:docMk/>
            <pc:sldMk cId="3078356834" sldId="310"/>
            <ac:spMk id="3" creationId="{033634FE-ADF0-4BC3-A0A9-447EA9DD096B}"/>
          </ac:spMkLst>
        </pc:spChg>
        <pc:spChg chg="add del mod">
          <ac:chgData name="LaFratte, Andrew" userId="c796f81c-fbf2-41fa-96ff-5e4e862a0671" providerId="ADAL" clId="{96803498-662C-498A-A682-853CC69BD9FD}" dt="2024-04-23T19:16:40.436" v="2618" actId="478"/>
          <ac:spMkLst>
            <pc:docMk/>
            <pc:sldMk cId="3078356834" sldId="310"/>
            <ac:spMk id="9" creationId="{8DFA610D-7817-68DC-2603-AA5B8D42C29F}"/>
          </ac:spMkLst>
        </pc:spChg>
        <pc:spChg chg="add del mod">
          <ac:chgData name="LaFratte, Andrew" userId="c796f81c-fbf2-41fa-96ff-5e4e862a0671" providerId="ADAL" clId="{96803498-662C-498A-A682-853CC69BD9FD}" dt="2024-04-23T19:16:34.325" v="2616" actId="478"/>
          <ac:spMkLst>
            <pc:docMk/>
            <pc:sldMk cId="3078356834" sldId="310"/>
            <ac:spMk id="11" creationId="{19E08291-EBB3-7417-5F5E-F0BBBC9AFF43}"/>
          </ac:spMkLst>
        </pc:spChg>
        <pc:spChg chg="mod">
          <ac:chgData name="LaFratte, Andrew" userId="c796f81c-fbf2-41fa-96ff-5e4e862a0671" providerId="ADAL" clId="{96803498-662C-498A-A682-853CC69BD9FD}" dt="2024-04-23T19:15:01.287" v="2593" actId="27636"/>
          <ac:spMkLst>
            <pc:docMk/>
            <pc:sldMk cId="3078356834" sldId="310"/>
            <ac:spMk id="21" creationId="{4D84C676-A4BA-450B-9468-E9C3160C2D53}"/>
          </ac:spMkLst>
        </pc:spChg>
        <pc:spChg chg="mod">
          <ac:chgData name="LaFratte, Andrew" userId="c796f81c-fbf2-41fa-96ff-5e4e862a0671" providerId="ADAL" clId="{96803498-662C-498A-A682-853CC69BD9FD}" dt="2024-04-23T19:15:01.287" v="2594" actId="27636"/>
          <ac:spMkLst>
            <pc:docMk/>
            <pc:sldMk cId="3078356834" sldId="310"/>
            <ac:spMk id="25" creationId="{39719E28-75A6-4B39-9C79-6B367C7C1B63}"/>
          </ac:spMkLst>
        </pc:spChg>
        <pc:spChg chg="mod">
          <ac:chgData name="LaFratte, Andrew" userId="c796f81c-fbf2-41fa-96ff-5e4e862a0671" providerId="ADAL" clId="{96803498-662C-498A-A682-853CC69BD9FD}" dt="2024-04-23T19:15:01.287" v="2595" actId="27636"/>
          <ac:spMkLst>
            <pc:docMk/>
            <pc:sldMk cId="3078356834" sldId="310"/>
            <ac:spMk id="27" creationId="{D6588642-F609-4388-A2C8-E3B6ADD69EE6}"/>
          </ac:spMkLst>
        </pc:spChg>
        <pc:spChg chg="del">
          <ac:chgData name="LaFratte, Andrew" userId="c796f81c-fbf2-41fa-96ff-5e4e862a0671" providerId="ADAL" clId="{96803498-662C-498A-A682-853CC69BD9FD}" dt="2024-04-23T19:16:58.741" v="2624" actId="478"/>
          <ac:spMkLst>
            <pc:docMk/>
            <pc:sldMk cId="3078356834" sldId="310"/>
            <ac:spMk id="29" creationId="{84119DC2-B552-495A-AFCD-43946A6622AE}"/>
          </ac:spMkLst>
        </pc:spChg>
        <pc:spChg chg="del mod">
          <ac:chgData name="LaFratte, Andrew" userId="c796f81c-fbf2-41fa-96ff-5e4e862a0671" providerId="ADAL" clId="{96803498-662C-498A-A682-853CC69BD9FD}" dt="2024-04-23T19:16:51.784" v="2623" actId="478"/>
          <ac:spMkLst>
            <pc:docMk/>
            <pc:sldMk cId="3078356834" sldId="310"/>
            <ac:spMk id="30" creationId="{67EF7D2C-A458-4F44-81F8-167ACE8B9509}"/>
          </ac:spMkLst>
        </pc:spChg>
        <pc:picChg chg="add mod">
          <ac:chgData name="LaFratte, Andrew" userId="c796f81c-fbf2-41fa-96ff-5e4e862a0671" providerId="ADAL" clId="{96803498-662C-498A-A682-853CC69BD9FD}" dt="2024-04-23T19:17:02.127" v="2625" actId="1076"/>
          <ac:picMkLst>
            <pc:docMk/>
            <pc:sldMk cId="3078356834" sldId="310"/>
            <ac:picMk id="5" creationId="{09D81E26-15FD-B3AA-C8D5-0ECBC46EADFD}"/>
          </ac:picMkLst>
        </pc:picChg>
        <pc:picChg chg="del">
          <ac:chgData name="LaFratte, Andrew" userId="c796f81c-fbf2-41fa-96ff-5e4e862a0671" providerId="ADAL" clId="{96803498-662C-498A-A682-853CC69BD9FD}" dt="2024-04-23T19:16:24.695" v="2613" actId="478"/>
          <ac:picMkLst>
            <pc:docMk/>
            <pc:sldMk cId="3078356834" sldId="310"/>
            <ac:picMk id="22" creationId="{9BB8380F-188A-4DC8-B077-086DB453A45A}"/>
          </ac:picMkLst>
        </pc:picChg>
      </pc:sldChg>
      <pc:sldChg chg="addSp delSp modSp mod ord delAnim modAnim">
        <pc:chgData name="LaFratte, Andrew" userId="c796f81c-fbf2-41fa-96ff-5e4e862a0671" providerId="ADAL" clId="{96803498-662C-498A-A682-853CC69BD9FD}" dt="2024-04-27T17:29:41.681" v="6769"/>
        <pc:sldMkLst>
          <pc:docMk/>
          <pc:sldMk cId="2800961589" sldId="312"/>
        </pc:sldMkLst>
        <pc:spChg chg="mod">
          <ac:chgData name="LaFratte, Andrew" userId="c796f81c-fbf2-41fa-96ff-5e4e862a0671" providerId="ADAL" clId="{96803498-662C-498A-A682-853CC69BD9FD}" dt="2024-04-23T18:34:15.247" v="2475" actId="20577"/>
          <ac:spMkLst>
            <pc:docMk/>
            <pc:sldMk cId="2800961589" sldId="312"/>
            <ac:spMk id="2" creationId="{3A2D72F5-C4D2-49DF-9FB8-54AB5F8AB5AE}"/>
          </ac:spMkLst>
        </pc:spChg>
        <pc:spChg chg="mod">
          <ac:chgData name="LaFratte, Andrew" userId="c796f81c-fbf2-41fa-96ff-5e4e862a0671" providerId="ADAL" clId="{96803498-662C-498A-A682-853CC69BD9FD}" dt="2024-04-23T18:29:38.891" v="2426" actId="1076"/>
          <ac:spMkLst>
            <pc:docMk/>
            <pc:sldMk cId="2800961589" sldId="312"/>
            <ac:spMk id="3" creationId="{805A970B-4F7F-40D1-A7A3-5E9DE88FA1B1}"/>
          </ac:spMkLst>
        </pc:spChg>
        <pc:spChg chg="mod">
          <ac:chgData name="LaFratte, Andrew" userId="c796f81c-fbf2-41fa-96ff-5e4e862a0671" providerId="ADAL" clId="{96803498-662C-498A-A682-853CC69BD9FD}" dt="2024-04-23T18:29:51.618" v="2429" actId="403"/>
          <ac:spMkLst>
            <pc:docMk/>
            <pc:sldMk cId="2800961589" sldId="312"/>
            <ac:spMk id="4" creationId="{CEC10EE6-1EE2-40CB-8C41-C8DA2D843F22}"/>
          </ac:spMkLst>
        </pc:spChg>
        <pc:spChg chg="mod">
          <ac:chgData name="LaFratte, Andrew" userId="c796f81c-fbf2-41fa-96ff-5e4e862a0671" providerId="ADAL" clId="{96803498-662C-498A-A682-853CC69BD9FD}" dt="2024-04-23T18:29:43.834" v="2427" actId="1076"/>
          <ac:spMkLst>
            <pc:docMk/>
            <pc:sldMk cId="2800961589" sldId="312"/>
            <ac:spMk id="5" creationId="{483E433E-B7C9-4B4D-AFD6-1B5C8D29F3B7}"/>
          </ac:spMkLst>
        </pc:spChg>
        <pc:spChg chg="mod">
          <ac:chgData name="LaFratte, Andrew" userId="c796f81c-fbf2-41fa-96ff-5e4e862a0671" providerId="ADAL" clId="{96803498-662C-498A-A682-853CC69BD9FD}" dt="2024-04-23T18:29:47.903" v="2428" actId="403"/>
          <ac:spMkLst>
            <pc:docMk/>
            <pc:sldMk cId="2800961589" sldId="312"/>
            <ac:spMk id="6" creationId="{517AB288-D38F-4248-98B6-0B6B03983D7F}"/>
          </ac:spMkLst>
        </pc:spChg>
        <pc:spChg chg="mod">
          <ac:chgData name="LaFratte, Andrew" userId="c796f81c-fbf2-41fa-96ff-5e4e862a0671" providerId="ADAL" clId="{96803498-662C-498A-A682-853CC69BD9FD}" dt="2024-04-23T18:30:05.911" v="2432" actId="1076"/>
          <ac:spMkLst>
            <pc:docMk/>
            <pc:sldMk cId="2800961589" sldId="312"/>
            <ac:spMk id="7" creationId="{BB0265B0-D973-47EF-B462-EAC1E0F87BB4}"/>
          </ac:spMkLst>
        </pc:spChg>
        <pc:spChg chg="mod">
          <ac:chgData name="LaFratte, Andrew" userId="c796f81c-fbf2-41fa-96ff-5e4e862a0671" providerId="ADAL" clId="{96803498-662C-498A-A682-853CC69BD9FD}" dt="2024-04-23T18:29:56.679" v="2430" actId="403"/>
          <ac:spMkLst>
            <pc:docMk/>
            <pc:sldMk cId="2800961589" sldId="312"/>
            <ac:spMk id="8" creationId="{562D9A2B-48A2-4AA4-858D-CCB588511909}"/>
          </ac:spMkLst>
        </pc:spChg>
        <pc:spChg chg="mod">
          <ac:chgData name="LaFratte, Andrew" userId="c796f81c-fbf2-41fa-96ff-5e4e862a0671" providerId="ADAL" clId="{96803498-662C-498A-A682-853CC69BD9FD}" dt="2024-04-23T18:30:10.024" v="2433" actId="1076"/>
          <ac:spMkLst>
            <pc:docMk/>
            <pc:sldMk cId="2800961589" sldId="312"/>
            <ac:spMk id="9" creationId="{D5EAD021-8995-4625-9392-499FA6A535BD}"/>
          </ac:spMkLst>
        </pc:spChg>
        <pc:spChg chg="mod">
          <ac:chgData name="LaFratte, Andrew" userId="c796f81c-fbf2-41fa-96ff-5e4e862a0671" providerId="ADAL" clId="{96803498-662C-498A-A682-853CC69BD9FD}" dt="2024-04-23T18:30:02.060" v="2431" actId="403"/>
          <ac:spMkLst>
            <pc:docMk/>
            <pc:sldMk cId="2800961589" sldId="312"/>
            <ac:spMk id="10" creationId="{E686D641-12FC-4C92-8442-5FE69DE44F30}"/>
          </ac:spMkLst>
        </pc:spChg>
        <pc:spChg chg="del">
          <ac:chgData name="LaFratte, Andrew" userId="c796f81c-fbf2-41fa-96ff-5e4e862a0671" providerId="ADAL" clId="{96803498-662C-498A-A682-853CC69BD9FD}" dt="2024-04-23T18:25:01.652" v="2242" actId="478"/>
          <ac:spMkLst>
            <pc:docMk/>
            <pc:sldMk cId="2800961589" sldId="312"/>
            <ac:spMk id="12" creationId="{E093D06E-D02F-488E-97CA-4FD50FC2FB24}"/>
          </ac:spMkLst>
        </pc:spChg>
        <pc:spChg chg="mod">
          <ac:chgData name="LaFratte, Andrew" userId="c796f81c-fbf2-41fa-96ff-5e4e862a0671" providerId="ADAL" clId="{96803498-662C-498A-A682-853CC69BD9FD}" dt="2024-04-23T18:25:06.380" v="2243" actId="1076"/>
          <ac:spMkLst>
            <pc:docMk/>
            <pc:sldMk cId="2800961589" sldId="312"/>
            <ac:spMk id="13" creationId="{4B920FDE-58AD-4B69-BEBF-974755C03AD6}"/>
          </ac:spMkLst>
        </pc:spChg>
        <pc:spChg chg="mod">
          <ac:chgData name="LaFratte, Andrew" userId="c796f81c-fbf2-41fa-96ff-5e4e862a0671" providerId="ADAL" clId="{96803498-662C-498A-A682-853CC69BD9FD}" dt="2024-04-23T18:23:37.726" v="2239" actId="11530"/>
          <ac:spMkLst>
            <pc:docMk/>
            <pc:sldMk cId="2800961589" sldId="312"/>
            <ac:spMk id="14" creationId="{4F974BCF-66E9-42A3-B2FA-C70C031CC66D}"/>
          </ac:spMkLst>
        </pc:spChg>
        <pc:spChg chg="mod">
          <ac:chgData name="LaFratte, Andrew" userId="c796f81c-fbf2-41fa-96ff-5e4e862a0671" providerId="ADAL" clId="{96803498-662C-498A-A682-853CC69BD9FD}" dt="2024-04-23T18:14:45.476" v="2077" actId="14100"/>
          <ac:spMkLst>
            <pc:docMk/>
            <pc:sldMk cId="2800961589" sldId="312"/>
            <ac:spMk id="17" creationId="{C8FC8B29-E09A-4371-BFA0-080211C5DB37}"/>
          </ac:spMkLst>
        </pc:spChg>
        <pc:spChg chg="add mod">
          <ac:chgData name="LaFratte, Andrew" userId="c796f81c-fbf2-41fa-96ff-5e4e862a0671" providerId="ADAL" clId="{96803498-662C-498A-A682-853CC69BD9FD}" dt="2024-04-23T18:26:30.146" v="2244" actId="1076"/>
          <ac:spMkLst>
            <pc:docMk/>
            <pc:sldMk cId="2800961589" sldId="312"/>
            <ac:spMk id="18" creationId="{753290C6-5509-B5BF-A74E-C4A79C71E170}"/>
          </ac:spMkLst>
        </pc:spChg>
      </pc:sldChg>
      <pc:sldChg chg="del">
        <pc:chgData name="LaFratte, Andrew" userId="c796f81c-fbf2-41fa-96ff-5e4e862a0671" providerId="ADAL" clId="{96803498-662C-498A-A682-853CC69BD9FD}" dt="2024-04-23T21:15:22.281" v="3502" actId="47"/>
        <pc:sldMkLst>
          <pc:docMk/>
          <pc:sldMk cId="0" sldId="317"/>
        </pc:sldMkLst>
      </pc:sldChg>
      <pc:sldChg chg="del">
        <pc:chgData name="LaFratte, Andrew" userId="c796f81c-fbf2-41fa-96ff-5e4e862a0671" providerId="ADAL" clId="{96803498-662C-498A-A682-853CC69BD9FD}" dt="2024-04-23T21:15:23.066" v="3503" actId="47"/>
        <pc:sldMkLst>
          <pc:docMk/>
          <pc:sldMk cId="0" sldId="319"/>
        </pc:sldMkLst>
      </pc:sldChg>
      <pc:sldChg chg="del">
        <pc:chgData name="LaFratte, Andrew" userId="c796f81c-fbf2-41fa-96ff-5e4e862a0671" providerId="ADAL" clId="{96803498-662C-498A-A682-853CC69BD9FD}" dt="2024-04-23T21:15:23.902" v="3504" actId="47"/>
        <pc:sldMkLst>
          <pc:docMk/>
          <pc:sldMk cId="0" sldId="320"/>
        </pc:sldMkLst>
      </pc:sldChg>
      <pc:sldChg chg="modAnim">
        <pc:chgData name="LaFratte, Andrew" userId="c796f81c-fbf2-41fa-96ff-5e4e862a0671" providerId="ADAL" clId="{96803498-662C-498A-A682-853CC69BD9FD}" dt="2024-04-27T17:28:50.490" v="6735"/>
        <pc:sldMkLst>
          <pc:docMk/>
          <pc:sldMk cId="35303787" sldId="321"/>
        </pc:sldMkLst>
      </pc:sldChg>
      <pc:sldChg chg="addSp delSp modSp mod delAnim modAnim">
        <pc:chgData name="LaFratte, Andrew" userId="c796f81c-fbf2-41fa-96ff-5e4e862a0671" providerId="ADAL" clId="{96803498-662C-498A-A682-853CC69BD9FD}" dt="2024-04-27T17:28:54.376" v="6737"/>
        <pc:sldMkLst>
          <pc:docMk/>
          <pc:sldMk cId="1644703161" sldId="322"/>
        </pc:sldMkLst>
        <pc:spChg chg="add del">
          <ac:chgData name="LaFratte, Andrew" userId="c796f81c-fbf2-41fa-96ff-5e4e862a0671" providerId="ADAL" clId="{96803498-662C-498A-A682-853CC69BD9FD}" dt="2024-04-23T17:01:37.622" v="373" actId="11529"/>
          <ac:spMkLst>
            <pc:docMk/>
            <pc:sldMk cId="1644703161" sldId="322"/>
            <ac:spMk id="2" creationId="{4A3C6EC5-FA3C-3DB2-37FF-FE78F913413C}"/>
          </ac:spMkLst>
        </pc:spChg>
        <pc:spChg chg="add del mod">
          <ac:chgData name="LaFratte, Andrew" userId="c796f81c-fbf2-41fa-96ff-5e4e862a0671" providerId="ADAL" clId="{96803498-662C-498A-A682-853CC69BD9FD}" dt="2024-04-23T17:03:36.037" v="376"/>
          <ac:spMkLst>
            <pc:docMk/>
            <pc:sldMk cId="1644703161" sldId="322"/>
            <ac:spMk id="4" creationId="{EA366EC5-C6D8-53C6-954C-A44B1F327A83}"/>
          </ac:spMkLst>
        </pc:spChg>
        <pc:spChg chg="add del mod">
          <ac:chgData name="LaFratte, Andrew" userId="c796f81c-fbf2-41fa-96ff-5e4e862a0671" providerId="ADAL" clId="{96803498-662C-498A-A682-853CC69BD9FD}" dt="2024-04-23T17:03:45.216" v="379"/>
          <ac:spMkLst>
            <pc:docMk/>
            <pc:sldMk cId="1644703161" sldId="322"/>
            <ac:spMk id="5" creationId="{D97DCBB9-F60D-4E70-66AD-2249B6104E47}"/>
          </ac:spMkLst>
        </pc:spChg>
        <pc:spChg chg="del mod">
          <ac:chgData name="LaFratte, Andrew" userId="c796f81c-fbf2-41fa-96ff-5e4e862a0671" providerId="ADAL" clId="{96803498-662C-498A-A682-853CC69BD9FD}" dt="2024-04-23T17:06:13.339" v="397" actId="21"/>
          <ac:spMkLst>
            <pc:docMk/>
            <pc:sldMk cId="1644703161" sldId="322"/>
            <ac:spMk id="6" creationId="{9EA06E72-D0E5-40E6-8673-18D2A339203E}"/>
          </ac:spMkLst>
        </pc:spChg>
        <pc:spChg chg="del mod ord">
          <ac:chgData name="LaFratte, Andrew" userId="c796f81c-fbf2-41fa-96ff-5e4e862a0671" providerId="ADAL" clId="{96803498-662C-498A-A682-853CC69BD9FD}" dt="2024-04-23T17:05:42.543" v="389" actId="21"/>
          <ac:spMkLst>
            <pc:docMk/>
            <pc:sldMk cId="1644703161" sldId="322"/>
            <ac:spMk id="8" creationId="{CC58BC15-56B8-44E3-82EE-015EF5ACFF3D}"/>
          </ac:spMkLst>
        </pc:spChg>
        <pc:spChg chg="add del mod">
          <ac:chgData name="LaFratte, Andrew" userId="c796f81c-fbf2-41fa-96ff-5e4e862a0671" providerId="ADAL" clId="{96803498-662C-498A-A682-853CC69BD9FD}" dt="2024-04-23T17:07:13.910" v="409" actId="478"/>
          <ac:spMkLst>
            <pc:docMk/>
            <pc:sldMk cId="1644703161" sldId="322"/>
            <ac:spMk id="10" creationId="{948F55C5-04E9-5D04-B43A-8E5E21F36CF0}"/>
          </ac:spMkLst>
        </pc:spChg>
        <pc:spChg chg="del mod">
          <ac:chgData name="LaFratte, Andrew" userId="c796f81c-fbf2-41fa-96ff-5e4e862a0671" providerId="ADAL" clId="{96803498-662C-498A-A682-853CC69BD9FD}" dt="2024-04-23T16:52:28.907" v="228" actId="478"/>
          <ac:spMkLst>
            <pc:docMk/>
            <pc:sldMk cId="1644703161" sldId="322"/>
            <ac:spMk id="11" creationId="{0963AF9C-97DD-4E42-805B-27010437A0DD}"/>
          </ac:spMkLst>
        </pc:spChg>
        <pc:spChg chg="add del mod">
          <ac:chgData name="LaFratte, Andrew" userId="c796f81c-fbf2-41fa-96ff-5e4e862a0671" providerId="ADAL" clId="{96803498-662C-498A-A682-853CC69BD9FD}" dt="2024-04-23T17:06:55.901" v="405" actId="478"/>
          <ac:spMkLst>
            <pc:docMk/>
            <pc:sldMk cId="1644703161" sldId="322"/>
            <ac:spMk id="12" creationId="{3FF79223-8AB1-EDAC-0F28-3DCA1A6A64FB}"/>
          </ac:spMkLst>
        </pc:spChg>
        <pc:spChg chg="add mod">
          <ac:chgData name="LaFratte, Andrew" userId="c796f81c-fbf2-41fa-96ff-5e4e862a0671" providerId="ADAL" clId="{96803498-662C-498A-A682-853CC69BD9FD}" dt="2024-04-23T17:09:04.271" v="442" actId="14100"/>
          <ac:spMkLst>
            <pc:docMk/>
            <pc:sldMk cId="1644703161" sldId="322"/>
            <ac:spMk id="13" creationId="{CDEC343F-A26F-86AB-C63B-76ADE1C3F17F}"/>
          </ac:spMkLst>
        </pc:spChg>
        <pc:spChg chg="del">
          <ac:chgData name="LaFratte, Andrew" userId="c796f81c-fbf2-41fa-96ff-5e4e862a0671" providerId="ADAL" clId="{96803498-662C-498A-A682-853CC69BD9FD}" dt="2024-04-23T16:52:31.598" v="229" actId="478"/>
          <ac:spMkLst>
            <pc:docMk/>
            <pc:sldMk cId="1644703161" sldId="322"/>
            <ac:spMk id="14" creationId="{3F27093B-1F37-4E64-9EE5-EE76C876F30C}"/>
          </ac:spMkLst>
        </pc:spChg>
        <pc:spChg chg="add mod">
          <ac:chgData name="LaFratte, Andrew" userId="c796f81c-fbf2-41fa-96ff-5e4e862a0671" providerId="ADAL" clId="{96803498-662C-498A-A682-853CC69BD9FD}" dt="2024-04-25T00:07:52.801" v="5218" actId="5793"/>
          <ac:spMkLst>
            <pc:docMk/>
            <pc:sldMk cId="1644703161" sldId="322"/>
            <ac:spMk id="16" creationId="{1165496D-3AC5-0B58-F5DC-EE703CF5BF26}"/>
          </ac:spMkLst>
        </pc:spChg>
        <pc:picChg chg="add mod ord">
          <ac:chgData name="LaFratte, Andrew" userId="c796f81c-fbf2-41fa-96ff-5e4e862a0671" providerId="ADAL" clId="{96803498-662C-498A-A682-853CC69BD9FD}" dt="2024-04-23T17:06:24.095" v="401" actId="1076"/>
          <ac:picMkLst>
            <pc:docMk/>
            <pc:sldMk cId="1644703161" sldId="322"/>
            <ac:picMk id="9" creationId="{CFFB0AD0-0ACB-F0A5-6807-A1FB700C2C98}"/>
          </ac:picMkLst>
        </pc:picChg>
      </pc:sldChg>
      <pc:sldChg chg="addSp delSp modSp mod ord">
        <pc:chgData name="LaFratte, Andrew" userId="c796f81c-fbf2-41fa-96ff-5e4e862a0671" providerId="ADAL" clId="{96803498-662C-498A-A682-853CC69BD9FD}" dt="2024-04-23T17:47:34.417" v="1622" actId="20577"/>
        <pc:sldMkLst>
          <pc:docMk/>
          <pc:sldMk cId="305209893" sldId="323"/>
        </pc:sldMkLst>
        <pc:spChg chg="mod">
          <ac:chgData name="LaFratte, Andrew" userId="c796f81c-fbf2-41fa-96ff-5e4e862a0671" providerId="ADAL" clId="{96803498-662C-498A-A682-853CC69BD9FD}" dt="2024-04-23T17:19:24.360" v="1084" actId="207"/>
          <ac:spMkLst>
            <pc:docMk/>
            <pc:sldMk cId="305209893" sldId="323"/>
            <ac:spMk id="2" creationId="{9D2DCC9C-7429-45B0-8103-C0D206342BE7}"/>
          </ac:spMkLst>
        </pc:spChg>
        <pc:spChg chg="mod">
          <ac:chgData name="LaFratte, Andrew" userId="c796f81c-fbf2-41fa-96ff-5e4e862a0671" providerId="ADAL" clId="{96803498-662C-498A-A682-853CC69BD9FD}" dt="2024-04-23T17:47:34.417" v="1622" actId="20577"/>
          <ac:spMkLst>
            <pc:docMk/>
            <pc:sldMk cId="305209893" sldId="323"/>
            <ac:spMk id="3" creationId="{02DFCE27-D56E-4D7D-9A28-3C699A6B64C9}"/>
          </ac:spMkLst>
        </pc:spChg>
        <pc:spChg chg="add del mod">
          <ac:chgData name="LaFratte, Andrew" userId="c796f81c-fbf2-41fa-96ff-5e4e862a0671" providerId="ADAL" clId="{96803498-662C-498A-A682-853CC69BD9FD}" dt="2024-04-23T17:14:45.571" v="1027" actId="931"/>
          <ac:spMkLst>
            <pc:docMk/>
            <pc:sldMk cId="305209893" sldId="323"/>
            <ac:spMk id="5" creationId="{4BA88B72-F638-54C3-E058-152088F33A79}"/>
          </ac:spMkLst>
        </pc:spChg>
        <pc:spChg chg="add del mod">
          <ac:chgData name="LaFratte, Andrew" userId="c796f81c-fbf2-41fa-96ff-5e4e862a0671" providerId="ADAL" clId="{96803498-662C-498A-A682-853CC69BD9FD}" dt="2024-04-23T17:14:59.615" v="1029" actId="931"/>
          <ac:spMkLst>
            <pc:docMk/>
            <pc:sldMk cId="305209893" sldId="323"/>
            <ac:spMk id="9" creationId="{78FE4E7C-CC30-652B-D6BC-D18EF70594CE}"/>
          </ac:spMkLst>
        </pc:spChg>
        <pc:spChg chg="mod">
          <ac:chgData name="LaFratte, Andrew" userId="c796f81c-fbf2-41fa-96ff-5e4e862a0671" providerId="ADAL" clId="{96803498-662C-498A-A682-853CC69BD9FD}" dt="2024-04-23T17:19:30.853" v="1085" actId="113"/>
          <ac:spMkLst>
            <pc:docMk/>
            <pc:sldMk cId="305209893" sldId="323"/>
            <ac:spMk id="10" creationId="{A32E4DAB-1431-49AD-B20B-F0E932C75C07}"/>
          </ac:spMkLst>
        </pc:spChg>
        <pc:spChg chg="add del mod">
          <ac:chgData name="LaFratte, Andrew" userId="c796f81c-fbf2-41fa-96ff-5e4e862a0671" providerId="ADAL" clId="{96803498-662C-498A-A682-853CC69BD9FD}" dt="2024-04-23T17:15:29.924" v="1031"/>
          <ac:spMkLst>
            <pc:docMk/>
            <pc:sldMk cId="305209893" sldId="323"/>
            <ac:spMk id="14" creationId="{936469CE-5F5E-2461-0638-3C408B81A227}"/>
          </ac:spMkLst>
        </pc:spChg>
        <pc:spChg chg="del">
          <ac:chgData name="LaFratte, Andrew" userId="c796f81c-fbf2-41fa-96ff-5e4e862a0671" providerId="ADAL" clId="{96803498-662C-498A-A682-853CC69BD9FD}" dt="2024-04-23T17:16:04.164" v="1041" actId="478"/>
          <ac:spMkLst>
            <pc:docMk/>
            <pc:sldMk cId="305209893" sldId="323"/>
            <ac:spMk id="33" creationId="{FA8AB7A3-8189-4146-84E3-D859FD67003C}"/>
          </ac:spMkLst>
        </pc:spChg>
        <pc:spChg chg="del">
          <ac:chgData name="LaFratte, Andrew" userId="c796f81c-fbf2-41fa-96ff-5e4e862a0671" providerId="ADAL" clId="{96803498-662C-498A-A682-853CC69BD9FD}" dt="2024-04-23T17:15:59.574" v="1040" actId="478"/>
          <ac:spMkLst>
            <pc:docMk/>
            <pc:sldMk cId="305209893" sldId="323"/>
            <ac:spMk id="34" creationId="{201C63C9-DA14-420C-BBAA-00D6ECAA4FEB}"/>
          </ac:spMkLst>
        </pc:spChg>
        <pc:picChg chg="add del mod">
          <ac:chgData name="LaFratte, Andrew" userId="c796f81c-fbf2-41fa-96ff-5e4e862a0671" providerId="ADAL" clId="{96803498-662C-498A-A682-853CC69BD9FD}" dt="2024-04-23T17:14:55.743" v="1028" actId="478"/>
          <ac:picMkLst>
            <pc:docMk/>
            <pc:sldMk cId="305209893" sldId="323"/>
            <ac:picMk id="7" creationId="{227A9EC5-D5C7-8110-8809-101AC893686F}"/>
          </ac:picMkLst>
        </pc:picChg>
        <pc:picChg chg="add del mod">
          <ac:chgData name="LaFratte, Andrew" userId="c796f81c-fbf2-41fa-96ff-5e4e862a0671" providerId="ADAL" clId="{96803498-662C-498A-A682-853CC69BD9FD}" dt="2024-04-23T17:15:01.027" v="1030" actId="478"/>
          <ac:picMkLst>
            <pc:docMk/>
            <pc:sldMk cId="305209893" sldId="323"/>
            <ac:picMk id="12" creationId="{0C19BC5C-8791-54A6-EB2B-3370F4958450}"/>
          </ac:picMkLst>
        </pc:picChg>
        <pc:picChg chg="del">
          <ac:chgData name="LaFratte, Andrew" userId="c796f81c-fbf2-41fa-96ff-5e4e862a0671" providerId="ADAL" clId="{96803498-662C-498A-A682-853CC69BD9FD}" dt="2024-04-23T17:14:31.133" v="1026" actId="478"/>
          <ac:picMkLst>
            <pc:docMk/>
            <pc:sldMk cId="305209893" sldId="323"/>
            <ac:picMk id="30" creationId="{D1187FF2-8FC3-4450-A220-12AA331F4B7D}"/>
          </ac:picMkLst>
        </pc:picChg>
        <pc:picChg chg="add mod">
          <ac:chgData name="LaFratte, Andrew" userId="c796f81c-fbf2-41fa-96ff-5e4e862a0671" providerId="ADAL" clId="{96803498-662C-498A-A682-853CC69BD9FD}" dt="2024-04-23T17:18:36.603" v="1075" actId="14100"/>
          <ac:picMkLst>
            <pc:docMk/>
            <pc:sldMk cId="305209893" sldId="323"/>
            <ac:picMk id="1026" creationId="{35E716E3-011B-20BB-6D72-FE4DDAF17A09}"/>
          </ac:picMkLst>
        </pc:picChg>
      </pc:sldChg>
      <pc:sldChg chg="addSp delSp modSp mod delAnim modAnim">
        <pc:chgData name="LaFratte, Andrew" userId="c796f81c-fbf2-41fa-96ff-5e4e862a0671" providerId="ADAL" clId="{96803498-662C-498A-A682-853CC69BD9FD}" dt="2024-04-23T21:13:02.753" v="3479" actId="20577"/>
        <pc:sldMkLst>
          <pc:docMk/>
          <pc:sldMk cId="2860074568" sldId="324"/>
        </pc:sldMkLst>
        <pc:spChg chg="add del mod">
          <ac:chgData name="LaFratte, Andrew" userId="c796f81c-fbf2-41fa-96ff-5e4e862a0671" providerId="ADAL" clId="{96803498-662C-498A-A682-853CC69BD9FD}" dt="2024-04-23T18:03:47.645" v="1926" actId="478"/>
          <ac:spMkLst>
            <pc:docMk/>
            <pc:sldMk cId="2860074568" sldId="324"/>
            <ac:spMk id="4" creationId="{1F330CFC-C6D3-375E-AF4A-93EBA796A891}"/>
          </ac:spMkLst>
        </pc:spChg>
        <pc:spChg chg="del mod">
          <ac:chgData name="LaFratte, Andrew" userId="c796f81c-fbf2-41fa-96ff-5e4e862a0671" providerId="ADAL" clId="{96803498-662C-498A-A682-853CC69BD9FD}" dt="2024-04-23T18:03:21.786" v="1918" actId="478"/>
          <ac:spMkLst>
            <pc:docMk/>
            <pc:sldMk cId="2860074568" sldId="324"/>
            <ac:spMk id="5" creationId="{B55A700D-47D7-4051-A3DD-8C4441247681}"/>
          </ac:spMkLst>
        </pc:spChg>
        <pc:spChg chg="del mod">
          <ac:chgData name="LaFratte, Andrew" userId="c796f81c-fbf2-41fa-96ff-5e4e862a0671" providerId="ADAL" clId="{96803498-662C-498A-A682-853CC69BD9FD}" dt="2024-04-23T18:03:30.278" v="1920" actId="21"/>
          <ac:spMkLst>
            <pc:docMk/>
            <pc:sldMk cId="2860074568" sldId="324"/>
            <ac:spMk id="6" creationId="{9EA06E72-D0E5-40E6-8673-18D2A339203E}"/>
          </ac:spMkLst>
        </pc:spChg>
        <pc:spChg chg="del">
          <ac:chgData name="LaFratte, Andrew" userId="c796f81c-fbf2-41fa-96ff-5e4e862a0671" providerId="ADAL" clId="{96803498-662C-498A-A682-853CC69BD9FD}" dt="2024-04-23T18:07:32.912" v="1965" actId="478"/>
          <ac:spMkLst>
            <pc:docMk/>
            <pc:sldMk cId="2860074568" sldId="324"/>
            <ac:spMk id="7" creationId="{B3EF9340-E976-439D-AD92-F4CE308CC34E}"/>
          </ac:spMkLst>
        </pc:spChg>
        <pc:spChg chg="add mod">
          <ac:chgData name="LaFratte, Andrew" userId="c796f81c-fbf2-41fa-96ff-5e4e862a0671" providerId="ADAL" clId="{96803498-662C-498A-A682-853CC69BD9FD}" dt="2024-04-23T21:13:02.753" v="3479" actId="20577"/>
          <ac:spMkLst>
            <pc:docMk/>
            <pc:sldMk cId="2860074568" sldId="324"/>
            <ac:spMk id="8" creationId="{8DD55C80-B713-A462-99CA-F6D3A2311231}"/>
          </ac:spMkLst>
        </pc:spChg>
        <pc:spChg chg="add del mod">
          <ac:chgData name="LaFratte, Andrew" userId="c796f81c-fbf2-41fa-96ff-5e4e862a0671" providerId="ADAL" clId="{96803498-662C-498A-A682-853CC69BD9FD}" dt="2024-04-23T18:06:16.240" v="1956" actId="478"/>
          <ac:spMkLst>
            <pc:docMk/>
            <pc:sldMk cId="2860074568" sldId="324"/>
            <ac:spMk id="13" creationId="{DEC5D598-4FE4-2E94-A9D2-97E5F39C6CB3}"/>
          </ac:spMkLst>
        </pc:spChg>
        <pc:picChg chg="add mod ord">
          <ac:chgData name="LaFratte, Andrew" userId="c796f81c-fbf2-41fa-96ff-5e4e862a0671" providerId="ADAL" clId="{96803498-662C-498A-A682-853CC69BD9FD}" dt="2024-04-23T18:08:36.596" v="1975" actId="29295"/>
          <ac:picMkLst>
            <pc:docMk/>
            <pc:sldMk cId="2860074568" sldId="324"/>
            <ac:picMk id="3" creationId="{24447934-40AD-D709-79C2-DEC0EF4A30CA}"/>
          </ac:picMkLst>
        </pc:picChg>
        <pc:picChg chg="add del mod">
          <ac:chgData name="LaFratte, Andrew" userId="c796f81c-fbf2-41fa-96ff-5e4e862a0671" providerId="ADAL" clId="{96803498-662C-498A-A682-853CC69BD9FD}" dt="2024-04-23T18:06:16.240" v="1956" actId="478"/>
          <ac:picMkLst>
            <pc:docMk/>
            <pc:sldMk cId="2860074568" sldId="324"/>
            <ac:picMk id="12" creationId="{DC6CB0FC-6186-AB69-86F4-3D6EE61C31AC}"/>
          </ac:picMkLst>
        </pc:picChg>
      </pc:sldChg>
      <pc:sldChg chg="modSp add mod">
        <pc:chgData name="LaFratte, Andrew" userId="c796f81c-fbf2-41fa-96ff-5e4e862a0671" providerId="ADAL" clId="{96803498-662C-498A-A682-853CC69BD9FD}" dt="2024-04-23T21:15:01.805" v="3501" actId="1076"/>
        <pc:sldMkLst>
          <pc:docMk/>
          <pc:sldMk cId="2235033990" sldId="325"/>
        </pc:sldMkLst>
        <pc:spChg chg="mod">
          <ac:chgData name="LaFratte, Andrew" userId="c796f81c-fbf2-41fa-96ff-5e4e862a0671" providerId="ADAL" clId="{96803498-662C-498A-A682-853CC69BD9FD}" dt="2024-04-23T21:15:01.805" v="3501" actId="1076"/>
          <ac:spMkLst>
            <pc:docMk/>
            <pc:sldMk cId="2235033990" sldId="325"/>
            <ac:spMk id="8" creationId="{8DD55C80-B713-A462-99CA-F6D3A2311231}"/>
          </ac:spMkLst>
        </pc:spChg>
      </pc:sldChg>
      <pc:sldChg chg="addSp delSp modSp add mod modAnim modNotesTx">
        <pc:chgData name="LaFratte, Andrew" userId="c796f81c-fbf2-41fa-96ff-5e4e862a0671" providerId="ADAL" clId="{96803498-662C-498A-A682-853CC69BD9FD}" dt="2024-04-27T17:29:47.268" v="6773"/>
        <pc:sldMkLst>
          <pc:docMk/>
          <pc:sldMk cId="1280379629" sldId="326"/>
        </pc:sldMkLst>
        <pc:spChg chg="add del mod">
          <ac:chgData name="LaFratte, Andrew" userId="c796f81c-fbf2-41fa-96ff-5e4e862a0671" providerId="ADAL" clId="{96803498-662C-498A-A682-853CC69BD9FD}" dt="2024-04-23T18:38:03.049" v="2477" actId="478"/>
          <ac:spMkLst>
            <pc:docMk/>
            <pc:sldMk cId="1280379629" sldId="326"/>
            <ac:spMk id="4" creationId="{DA70F2C1-6CAC-86AD-4AAB-21BF9960566F}"/>
          </ac:spMkLst>
        </pc:spChg>
        <pc:spChg chg="mod">
          <ac:chgData name="LaFratte, Andrew" userId="c796f81c-fbf2-41fa-96ff-5e4e862a0671" providerId="ADAL" clId="{96803498-662C-498A-A682-853CC69BD9FD}" dt="2024-04-23T18:33:27.484" v="2457" actId="1076"/>
          <ac:spMkLst>
            <pc:docMk/>
            <pc:sldMk cId="1280379629" sldId="326"/>
            <ac:spMk id="5" creationId="{B55A700D-47D7-4051-A3DD-8C4441247681}"/>
          </ac:spMkLst>
        </pc:spChg>
        <pc:spChg chg="add del mod ord">
          <ac:chgData name="LaFratte, Andrew" userId="c796f81c-fbf2-41fa-96ff-5e4e862a0671" providerId="ADAL" clId="{96803498-662C-498A-A682-853CC69BD9FD}" dt="2024-04-23T18:38:54.937" v="2486" actId="478"/>
          <ac:spMkLst>
            <pc:docMk/>
            <pc:sldMk cId="1280379629" sldId="326"/>
            <ac:spMk id="12" creationId="{B2ED1115-D8D6-41BA-FCF0-D355793B8078}"/>
          </ac:spMkLst>
        </pc:spChg>
        <pc:spChg chg="mod">
          <ac:chgData name="LaFratte, Andrew" userId="c796f81c-fbf2-41fa-96ff-5e4e862a0671" providerId="ADAL" clId="{96803498-662C-498A-A682-853CC69BD9FD}" dt="2024-04-23T18:43:06.041" v="2521" actId="20577"/>
          <ac:spMkLst>
            <pc:docMk/>
            <pc:sldMk cId="1280379629" sldId="326"/>
            <ac:spMk id="15" creationId="{2B139EAC-3DB5-4EE7-BBD2-2ADB8AD704B1}"/>
          </ac:spMkLst>
        </pc:spChg>
        <pc:spChg chg="add del mod ord">
          <ac:chgData name="LaFratte, Andrew" userId="c796f81c-fbf2-41fa-96ff-5e4e862a0671" providerId="ADAL" clId="{96803498-662C-498A-A682-853CC69BD9FD}" dt="2024-04-23T18:39:41.551" v="2495" actId="478"/>
          <ac:spMkLst>
            <pc:docMk/>
            <pc:sldMk cId="1280379629" sldId="326"/>
            <ac:spMk id="16" creationId="{2A3F945B-2BB0-CD82-6CBF-A504DCEE6942}"/>
          </ac:spMkLst>
        </pc:spChg>
        <pc:picChg chg="add del mod">
          <ac:chgData name="LaFratte, Andrew" userId="c796f81c-fbf2-41fa-96ff-5e4e862a0671" providerId="ADAL" clId="{96803498-662C-498A-A682-853CC69BD9FD}" dt="2024-04-23T18:38:03.049" v="2477" actId="478"/>
          <ac:picMkLst>
            <pc:docMk/>
            <pc:sldMk cId="1280379629" sldId="326"/>
            <ac:picMk id="3" creationId="{F35508CD-E03C-307C-058B-A71F7D6AD380}"/>
          </ac:picMkLst>
        </pc:picChg>
        <pc:picChg chg="add del mod ord">
          <ac:chgData name="LaFratte, Andrew" userId="c796f81c-fbf2-41fa-96ff-5e4e862a0671" providerId="ADAL" clId="{96803498-662C-498A-A682-853CC69BD9FD}" dt="2024-04-23T18:38:54.937" v="2486" actId="478"/>
          <ac:picMkLst>
            <pc:docMk/>
            <pc:sldMk cId="1280379629" sldId="326"/>
            <ac:picMk id="9" creationId="{8B80256F-5076-77CF-A9EC-CF9CA9C91F85}"/>
          </ac:picMkLst>
        </pc:picChg>
        <pc:picChg chg="add mod ord">
          <ac:chgData name="LaFratte, Andrew" userId="c796f81c-fbf2-41fa-96ff-5e4e862a0671" providerId="ADAL" clId="{96803498-662C-498A-A682-853CC69BD9FD}" dt="2024-04-23T18:40:55.853" v="2515" actId="1076"/>
          <ac:picMkLst>
            <pc:docMk/>
            <pc:sldMk cId="1280379629" sldId="326"/>
            <ac:picMk id="14" creationId="{1136145B-DDF9-281D-6656-134A62F0F8D9}"/>
          </ac:picMkLst>
        </pc:picChg>
      </pc:sldChg>
      <pc:sldChg chg="addSp delSp modSp add mod modAnim modNotesTx">
        <pc:chgData name="LaFratte, Andrew" userId="c796f81c-fbf2-41fa-96ff-5e4e862a0671" providerId="ADAL" clId="{96803498-662C-498A-A682-853CC69BD9FD}" dt="2024-04-27T17:29:51.826" v="6777"/>
        <pc:sldMkLst>
          <pc:docMk/>
          <pc:sldMk cId="954484438" sldId="327"/>
        </pc:sldMkLst>
        <pc:spChg chg="add del mod">
          <ac:chgData name="LaFratte, Andrew" userId="c796f81c-fbf2-41fa-96ff-5e4e862a0671" providerId="ADAL" clId="{96803498-662C-498A-A682-853CC69BD9FD}" dt="2024-04-23T19:11:48.622" v="2568" actId="478"/>
          <ac:spMkLst>
            <pc:docMk/>
            <pc:sldMk cId="954484438" sldId="327"/>
            <ac:spMk id="4" creationId="{926478B3-5481-373E-4133-8662806C0F8B}"/>
          </ac:spMkLst>
        </pc:spChg>
        <pc:spChg chg="mod">
          <ac:chgData name="LaFratte, Andrew" userId="c796f81c-fbf2-41fa-96ff-5e4e862a0671" providerId="ADAL" clId="{96803498-662C-498A-A682-853CC69BD9FD}" dt="2024-04-27T17:11:12.746" v="6730" actId="1076"/>
          <ac:spMkLst>
            <pc:docMk/>
            <pc:sldMk cId="954484438" sldId="327"/>
            <ac:spMk id="15" creationId="{2B139EAC-3DB5-4EE7-BBD2-2ADB8AD704B1}"/>
          </ac:spMkLst>
        </pc:spChg>
        <pc:picChg chg="add mod">
          <ac:chgData name="LaFratte, Andrew" userId="c796f81c-fbf2-41fa-96ff-5e4e862a0671" providerId="ADAL" clId="{96803498-662C-498A-A682-853CC69BD9FD}" dt="2024-04-27T17:07:16.526" v="6708" actId="1076"/>
          <ac:picMkLst>
            <pc:docMk/>
            <pc:sldMk cId="954484438" sldId="327"/>
            <ac:picMk id="3" creationId="{98C7897E-E92E-5B60-9E06-591B4BC63015}"/>
          </ac:picMkLst>
        </pc:picChg>
      </pc:sldChg>
      <pc:sldChg chg="addSp delSp modSp add mod modAnim">
        <pc:chgData name="LaFratte, Andrew" userId="c796f81c-fbf2-41fa-96ff-5e4e862a0671" providerId="ADAL" clId="{96803498-662C-498A-A682-853CC69BD9FD}" dt="2024-04-27T17:28:46.571" v="6734"/>
        <pc:sldMkLst>
          <pc:docMk/>
          <pc:sldMk cId="3304690078" sldId="328"/>
        </pc:sldMkLst>
        <pc:spChg chg="add del mod">
          <ac:chgData name="LaFratte, Andrew" userId="c796f81c-fbf2-41fa-96ff-5e4e862a0671" providerId="ADAL" clId="{96803498-662C-498A-A682-853CC69BD9FD}" dt="2024-04-23T19:13:35.556" v="2581" actId="478"/>
          <ac:spMkLst>
            <pc:docMk/>
            <pc:sldMk cId="3304690078" sldId="328"/>
            <ac:spMk id="4" creationId="{5120985D-6D8C-F01E-5012-CD2777BE5670}"/>
          </ac:spMkLst>
        </pc:spChg>
        <pc:spChg chg="mod">
          <ac:chgData name="LaFratte, Andrew" userId="c796f81c-fbf2-41fa-96ff-5e4e862a0671" providerId="ADAL" clId="{96803498-662C-498A-A682-853CC69BD9FD}" dt="2024-04-27T17:11:06.741" v="6729" actId="1076"/>
          <ac:spMkLst>
            <pc:docMk/>
            <pc:sldMk cId="3304690078" sldId="328"/>
            <ac:spMk id="15" creationId="{2B139EAC-3DB5-4EE7-BBD2-2ADB8AD704B1}"/>
          </ac:spMkLst>
        </pc:spChg>
        <pc:picChg chg="add del mod">
          <ac:chgData name="LaFratte, Andrew" userId="c796f81c-fbf2-41fa-96ff-5e4e862a0671" providerId="ADAL" clId="{96803498-662C-498A-A682-853CC69BD9FD}" dt="2024-04-23T19:13:54.544" v="2588" actId="14100"/>
          <ac:picMkLst>
            <pc:docMk/>
            <pc:sldMk cId="3304690078" sldId="328"/>
            <ac:picMk id="3" creationId="{9415B0CB-4F8A-2CD4-5F0C-CA96B6049DCF}"/>
          </ac:picMkLst>
        </pc:picChg>
      </pc:sldChg>
      <pc:sldChg chg="addSp delSp modSp add mod modAnim modNotesTx">
        <pc:chgData name="LaFratte, Andrew" userId="c796f81c-fbf2-41fa-96ff-5e4e862a0671" providerId="ADAL" clId="{96803498-662C-498A-A682-853CC69BD9FD}" dt="2024-04-27T18:03:58.869" v="6825" actId="20577"/>
        <pc:sldMkLst>
          <pc:docMk/>
          <pc:sldMk cId="1737159866" sldId="329"/>
        </pc:sldMkLst>
        <pc:spChg chg="mod">
          <ac:chgData name="LaFratte, Andrew" userId="c796f81c-fbf2-41fa-96ff-5e4e862a0671" providerId="ADAL" clId="{96803498-662C-498A-A682-853CC69BD9FD}" dt="2024-04-23T19:20:43.239" v="2701" actId="20577"/>
          <ac:spMkLst>
            <pc:docMk/>
            <pc:sldMk cId="1737159866" sldId="329"/>
            <ac:spMk id="15" creationId="{2B139EAC-3DB5-4EE7-BBD2-2ADB8AD704B1}"/>
          </ac:spMkLst>
        </pc:spChg>
        <pc:graphicFrameChg chg="add del modGraphic">
          <ac:chgData name="LaFratte, Andrew" userId="c796f81c-fbf2-41fa-96ff-5e4e862a0671" providerId="ADAL" clId="{96803498-662C-498A-A682-853CC69BD9FD}" dt="2024-04-23T19:21:47.522" v="2703" actId="1032"/>
          <ac:graphicFrameMkLst>
            <pc:docMk/>
            <pc:sldMk cId="1737159866" sldId="329"/>
            <ac:graphicFrameMk id="2" creationId="{E0E2C810-9E16-2C77-C754-20DF9F050CA0}"/>
          </ac:graphicFrameMkLst>
        </pc:graphicFrameChg>
        <pc:graphicFrameChg chg="add del mod modGraphic">
          <ac:chgData name="LaFratte, Andrew" userId="c796f81c-fbf2-41fa-96ff-5e4e862a0671" providerId="ADAL" clId="{96803498-662C-498A-A682-853CC69BD9FD}" dt="2024-04-23T19:23:05.689" v="2707" actId="478"/>
          <ac:graphicFrameMkLst>
            <pc:docMk/>
            <pc:sldMk cId="1737159866" sldId="329"/>
            <ac:graphicFrameMk id="3" creationId="{050929D9-E2FF-F62D-EE32-1B956200D76B}"/>
          </ac:graphicFrameMkLst>
        </pc:graphicFrameChg>
        <pc:picChg chg="add mod ord">
          <ac:chgData name="LaFratte, Andrew" userId="c796f81c-fbf2-41fa-96ff-5e4e862a0671" providerId="ADAL" clId="{96803498-662C-498A-A682-853CC69BD9FD}" dt="2024-04-23T19:24:41.185" v="2725" actId="171"/>
          <ac:picMkLst>
            <pc:docMk/>
            <pc:sldMk cId="1737159866" sldId="329"/>
            <ac:picMk id="4" creationId="{4573E3B3-0B67-48D3-2380-1D98702E4C5E}"/>
          </ac:picMkLst>
        </pc:picChg>
      </pc:sldChg>
      <pc:sldChg chg="addSp modSp add mod modAnim modNotesTx">
        <pc:chgData name="LaFratte, Andrew" userId="c796f81c-fbf2-41fa-96ff-5e4e862a0671" providerId="ADAL" clId="{96803498-662C-498A-A682-853CC69BD9FD}" dt="2024-04-27T17:30:02.412" v="6785"/>
        <pc:sldMkLst>
          <pc:docMk/>
          <pc:sldMk cId="199941132" sldId="330"/>
        </pc:sldMkLst>
        <pc:spChg chg="add mod">
          <ac:chgData name="LaFratte, Andrew" userId="c796f81c-fbf2-41fa-96ff-5e4e862a0671" providerId="ADAL" clId="{96803498-662C-498A-A682-853CC69BD9FD}" dt="2024-04-23T20:46:47.749" v="2868" actId="403"/>
          <ac:spMkLst>
            <pc:docMk/>
            <pc:sldMk cId="199941132" sldId="330"/>
            <ac:spMk id="4" creationId="{DCFAEE3D-BB0F-EED7-0C46-6C03C9DB2E14}"/>
          </ac:spMkLst>
        </pc:spChg>
        <pc:spChg chg="mod">
          <ac:chgData name="LaFratte, Andrew" userId="c796f81c-fbf2-41fa-96ff-5e4e862a0671" providerId="ADAL" clId="{96803498-662C-498A-A682-853CC69BD9FD}" dt="2024-04-23T20:46:07.989" v="2858" actId="21"/>
          <ac:spMkLst>
            <pc:docMk/>
            <pc:sldMk cId="199941132" sldId="330"/>
            <ac:spMk id="15" creationId="{2B139EAC-3DB5-4EE7-BBD2-2ADB8AD704B1}"/>
          </ac:spMkLst>
        </pc:spChg>
        <pc:picChg chg="add mod ord">
          <ac:chgData name="LaFratte, Andrew" userId="c796f81c-fbf2-41fa-96ff-5e4e862a0671" providerId="ADAL" clId="{96803498-662C-498A-A682-853CC69BD9FD}" dt="2024-04-23T20:45:24.680" v="2846" actId="1076"/>
          <ac:picMkLst>
            <pc:docMk/>
            <pc:sldMk cId="199941132" sldId="330"/>
            <ac:picMk id="3" creationId="{9C5BED9A-7354-949B-1E4D-90E83D39C161}"/>
          </ac:picMkLst>
        </pc:picChg>
      </pc:sldChg>
      <pc:sldChg chg="modSp add mod modAnim">
        <pc:chgData name="LaFratte, Andrew" userId="c796f81c-fbf2-41fa-96ff-5e4e862a0671" providerId="ADAL" clId="{96803498-662C-498A-A682-853CC69BD9FD}" dt="2024-04-27T17:30:05.696" v="6789"/>
        <pc:sldMkLst>
          <pc:docMk/>
          <pc:sldMk cId="78584827" sldId="331"/>
        </pc:sldMkLst>
        <pc:spChg chg="mod">
          <ac:chgData name="LaFratte, Andrew" userId="c796f81c-fbf2-41fa-96ff-5e4e862a0671" providerId="ADAL" clId="{96803498-662C-498A-A682-853CC69BD9FD}" dt="2024-04-23T20:55:55.354" v="2915" actId="1076"/>
          <ac:spMkLst>
            <pc:docMk/>
            <pc:sldMk cId="78584827" sldId="331"/>
            <ac:spMk id="15" creationId="{2B139EAC-3DB5-4EE7-BBD2-2ADB8AD704B1}"/>
          </ac:spMkLst>
        </pc:spChg>
      </pc:sldChg>
      <pc:sldChg chg="addSp delSp modSp add mod delAnim modAnim">
        <pc:chgData name="LaFratte, Andrew" userId="c796f81c-fbf2-41fa-96ff-5e4e862a0671" providerId="ADAL" clId="{96803498-662C-498A-A682-853CC69BD9FD}" dt="2024-04-27T17:30:09.042" v="6792"/>
        <pc:sldMkLst>
          <pc:docMk/>
          <pc:sldMk cId="2555822872" sldId="332"/>
        </pc:sldMkLst>
        <pc:spChg chg="del mod">
          <ac:chgData name="LaFratte, Andrew" userId="c796f81c-fbf2-41fa-96ff-5e4e862a0671" providerId="ADAL" clId="{96803498-662C-498A-A682-853CC69BD9FD}" dt="2024-04-23T20:58:46.658" v="3032" actId="478"/>
          <ac:spMkLst>
            <pc:docMk/>
            <pc:sldMk cId="2555822872" sldId="332"/>
            <ac:spMk id="15" creationId="{2B139EAC-3DB5-4EE7-BBD2-2ADB8AD704B1}"/>
          </ac:spMkLst>
        </pc:spChg>
        <pc:graphicFrameChg chg="add mod modGraphic">
          <ac:chgData name="LaFratte, Andrew" userId="c796f81c-fbf2-41fa-96ff-5e4e862a0671" providerId="ADAL" clId="{96803498-662C-498A-A682-853CC69BD9FD}" dt="2024-04-23T21:01:51.429" v="3053"/>
          <ac:graphicFrameMkLst>
            <pc:docMk/>
            <pc:sldMk cId="2555822872" sldId="332"/>
            <ac:graphicFrameMk id="2" creationId="{119C9F17-A88E-D6BD-12FA-144D1BF399BC}"/>
          </ac:graphicFrameMkLst>
        </pc:graphicFrameChg>
      </pc:sldChg>
      <pc:sldChg chg="addSp modSp add mod modAnim">
        <pc:chgData name="LaFratte, Andrew" userId="c796f81c-fbf2-41fa-96ff-5e4e862a0671" providerId="ADAL" clId="{96803498-662C-498A-A682-853CC69BD9FD}" dt="2024-04-27T18:10:03.923" v="6836" actId="1036"/>
        <pc:sldMkLst>
          <pc:docMk/>
          <pc:sldMk cId="1242031071" sldId="333"/>
        </pc:sldMkLst>
        <pc:spChg chg="mod">
          <ac:chgData name="LaFratte, Andrew" userId="c796f81c-fbf2-41fa-96ff-5e4e862a0671" providerId="ADAL" clId="{96803498-662C-498A-A682-853CC69BD9FD}" dt="2024-04-27T18:10:03.923" v="6836" actId="1036"/>
          <ac:spMkLst>
            <pc:docMk/>
            <pc:sldMk cId="1242031071" sldId="333"/>
            <ac:spMk id="5" creationId="{B55A700D-47D7-4051-A3DD-8C4441247681}"/>
          </ac:spMkLst>
        </pc:spChg>
        <pc:spChg chg="mod">
          <ac:chgData name="LaFratte, Andrew" userId="c796f81c-fbf2-41fa-96ff-5e4e862a0671" providerId="ADAL" clId="{96803498-662C-498A-A682-853CC69BD9FD}" dt="2024-04-23T21:05:51.786" v="3332" actId="1076"/>
          <ac:spMkLst>
            <pc:docMk/>
            <pc:sldMk cId="1242031071" sldId="333"/>
            <ac:spMk id="15" creationId="{2B139EAC-3DB5-4EE7-BBD2-2ADB8AD704B1}"/>
          </ac:spMkLst>
        </pc:spChg>
        <pc:graphicFrameChg chg="add mod modGraphic">
          <ac:chgData name="LaFratte, Andrew" userId="c796f81c-fbf2-41fa-96ff-5e4e862a0671" providerId="ADAL" clId="{96803498-662C-498A-A682-853CC69BD9FD}" dt="2024-04-27T18:09:57.395" v="6835" actId="113"/>
          <ac:graphicFrameMkLst>
            <pc:docMk/>
            <pc:sldMk cId="1242031071" sldId="333"/>
            <ac:graphicFrameMk id="2" creationId="{9BE33CB8-7FFD-9AAD-79C8-42E0FA892EC3}"/>
          </ac:graphicFrameMkLst>
        </pc:graphicFrameChg>
      </pc:sldChg>
      <pc:sldChg chg="addSp delSp modSp add mod modAnim modNotesTx">
        <pc:chgData name="LaFratte, Andrew" userId="c796f81c-fbf2-41fa-96ff-5e4e862a0671" providerId="ADAL" clId="{96803498-662C-498A-A682-853CC69BD9FD}" dt="2024-04-27T18:13:46.072" v="6969" actId="20577"/>
        <pc:sldMkLst>
          <pc:docMk/>
          <pc:sldMk cId="1199517081" sldId="334"/>
        </pc:sldMkLst>
        <pc:spChg chg="mod">
          <ac:chgData name="LaFratte, Andrew" userId="c796f81c-fbf2-41fa-96ff-5e4e862a0671" providerId="ADAL" clId="{96803498-662C-498A-A682-853CC69BD9FD}" dt="2024-04-27T18:13:46.072" v="6969" actId="20577"/>
          <ac:spMkLst>
            <pc:docMk/>
            <pc:sldMk cId="1199517081" sldId="334"/>
            <ac:spMk id="15" creationId="{2B139EAC-3DB5-4EE7-BBD2-2ADB8AD704B1}"/>
          </ac:spMkLst>
        </pc:spChg>
        <pc:picChg chg="add del">
          <ac:chgData name="LaFratte, Andrew" userId="c796f81c-fbf2-41fa-96ff-5e4e862a0671" providerId="ADAL" clId="{96803498-662C-498A-A682-853CC69BD9FD}" dt="2024-04-27T18:13:18.693" v="6913" actId="478"/>
          <ac:picMkLst>
            <pc:docMk/>
            <pc:sldMk cId="1199517081" sldId="334"/>
            <ac:picMk id="3" creationId="{3A560701-6C5B-A052-A1FB-56A21902D8EC}"/>
          </ac:picMkLst>
        </pc:picChg>
      </pc:sldChg>
      <pc:sldChg chg="add del">
        <pc:chgData name="LaFratte, Andrew" userId="c796f81c-fbf2-41fa-96ff-5e4e862a0671" providerId="ADAL" clId="{96803498-662C-498A-A682-853CC69BD9FD}" dt="2024-04-27T16:26:11.354" v="6287" actId="47"/>
        <pc:sldMkLst>
          <pc:docMk/>
          <pc:sldMk cId="3002262816" sldId="335"/>
        </pc:sldMkLst>
      </pc:sldChg>
      <pc:sldChg chg="add del">
        <pc:chgData name="LaFratte, Andrew" userId="c796f81c-fbf2-41fa-96ff-5e4e862a0671" providerId="ADAL" clId="{96803498-662C-498A-A682-853CC69BD9FD}" dt="2024-04-27T16:26:12.359" v="6288" actId="47"/>
        <pc:sldMkLst>
          <pc:docMk/>
          <pc:sldMk cId="503777075" sldId="336"/>
        </pc:sldMkLst>
      </pc:sldChg>
      <pc:sldChg chg="addSp delSp modSp add mod delAnim modNotesTx">
        <pc:chgData name="LaFratte, Andrew" userId="c796f81c-fbf2-41fa-96ff-5e4e862a0671" providerId="ADAL" clId="{96803498-662C-498A-A682-853CC69BD9FD}" dt="2024-04-26T14:56:13.921" v="5325" actId="207"/>
        <pc:sldMkLst>
          <pc:docMk/>
          <pc:sldMk cId="736607415" sldId="337"/>
        </pc:sldMkLst>
        <pc:spChg chg="del mod">
          <ac:chgData name="LaFratte, Andrew" userId="c796f81c-fbf2-41fa-96ff-5e4e862a0671" providerId="ADAL" clId="{96803498-662C-498A-A682-853CC69BD9FD}" dt="2024-04-24T22:36:58.508" v="4279" actId="478"/>
          <ac:spMkLst>
            <pc:docMk/>
            <pc:sldMk cId="736607415" sldId="337"/>
            <ac:spMk id="5" creationId="{B55A700D-47D7-4051-A3DD-8C4441247681}"/>
          </ac:spMkLst>
        </pc:spChg>
        <pc:spChg chg="del mod">
          <ac:chgData name="LaFratte, Andrew" userId="c796f81c-fbf2-41fa-96ff-5e4e862a0671" providerId="ADAL" clId="{96803498-662C-498A-A682-853CC69BD9FD}" dt="2024-04-24T22:36:47.441" v="4275" actId="478"/>
          <ac:spMkLst>
            <pc:docMk/>
            <pc:sldMk cId="736607415" sldId="337"/>
            <ac:spMk id="6" creationId="{9EA06E72-D0E5-40E6-8673-18D2A339203E}"/>
          </ac:spMkLst>
        </pc:spChg>
        <pc:spChg chg="del">
          <ac:chgData name="LaFratte, Andrew" userId="c796f81c-fbf2-41fa-96ff-5e4e862a0671" providerId="ADAL" clId="{96803498-662C-498A-A682-853CC69BD9FD}" dt="2024-04-24T22:36:49.436" v="4276" actId="478"/>
          <ac:spMkLst>
            <pc:docMk/>
            <pc:sldMk cId="736607415" sldId="337"/>
            <ac:spMk id="7" creationId="{B3EF9340-E976-439D-AD92-F4CE308CC34E}"/>
          </ac:spMkLst>
        </pc:spChg>
        <pc:spChg chg="del mod">
          <ac:chgData name="LaFratte, Andrew" userId="c796f81c-fbf2-41fa-96ff-5e4e862a0671" providerId="ADAL" clId="{96803498-662C-498A-A682-853CC69BD9FD}" dt="2024-04-24T22:36:15.783" v="4270" actId="478"/>
          <ac:spMkLst>
            <pc:docMk/>
            <pc:sldMk cId="736607415" sldId="337"/>
            <ac:spMk id="15" creationId="{2B139EAC-3DB5-4EE7-BBD2-2ADB8AD704B1}"/>
          </ac:spMkLst>
        </pc:spChg>
        <pc:graphicFrameChg chg="add mod modGraphic">
          <ac:chgData name="LaFratte, Andrew" userId="c796f81c-fbf2-41fa-96ff-5e4e862a0671" providerId="ADAL" clId="{96803498-662C-498A-A682-853CC69BD9FD}" dt="2024-04-26T14:56:13.921" v="5325" actId="207"/>
          <ac:graphicFrameMkLst>
            <pc:docMk/>
            <pc:sldMk cId="736607415" sldId="337"/>
            <ac:graphicFrameMk id="2" creationId="{1E13F6B6-24EE-F121-878F-5AAD044ED82D}"/>
          </ac:graphicFrameMkLst>
        </pc:graphicFrameChg>
      </pc:sldChg>
      <pc:sldChg chg="addSp delSp modSp add mod delAnim modAnim">
        <pc:chgData name="LaFratte, Andrew" userId="c796f81c-fbf2-41fa-96ff-5e4e862a0671" providerId="ADAL" clId="{96803498-662C-498A-A682-853CC69BD9FD}" dt="2024-04-27T17:30:28.875" v="6804"/>
        <pc:sldMkLst>
          <pc:docMk/>
          <pc:sldMk cId="1955500775" sldId="338"/>
        </pc:sldMkLst>
        <pc:spChg chg="add mod">
          <ac:chgData name="LaFratte, Andrew" userId="c796f81c-fbf2-41fa-96ff-5e4e862a0671" providerId="ADAL" clId="{96803498-662C-498A-A682-853CC69BD9FD}" dt="2024-04-25T00:08:51.601" v="5227" actId="20577"/>
          <ac:spMkLst>
            <pc:docMk/>
            <pc:sldMk cId="1955500775" sldId="338"/>
            <ac:spMk id="3" creationId="{49E2697B-00A9-3318-E8DC-7CFD193227FC}"/>
          </ac:spMkLst>
        </pc:spChg>
        <pc:spChg chg="del">
          <ac:chgData name="LaFratte, Andrew" userId="c796f81c-fbf2-41fa-96ff-5e4e862a0671" providerId="ADAL" clId="{96803498-662C-498A-A682-853CC69BD9FD}" dt="2024-04-24T20:58:27.735" v="3883" actId="478"/>
          <ac:spMkLst>
            <pc:docMk/>
            <pc:sldMk cId="1955500775" sldId="338"/>
            <ac:spMk id="5" creationId="{B55A700D-47D7-4051-A3DD-8C4441247681}"/>
          </ac:spMkLst>
        </pc:spChg>
        <pc:spChg chg="del">
          <ac:chgData name="LaFratte, Andrew" userId="c796f81c-fbf2-41fa-96ff-5e4e862a0671" providerId="ADAL" clId="{96803498-662C-498A-A682-853CC69BD9FD}" dt="2024-04-24T20:58:21.977" v="3882" actId="478"/>
          <ac:spMkLst>
            <pc:docMk/>
            <pc:sldMk cId="1955500775" sldId="338"/>
            <ac:spMk id="6" creationId="{9EA06E72-D0E5-40E6-8673-18D2A339203E}"/>
          </ac:spMkLst>
        </pc:spChg>
        <pc:spChg chg="del">
          <ac:chgData name="LaFratte, Andrew" userId="c796f81c-fbf2-41fa-96ff-5e4e862a0671" providerId="ADAL" clId="{96803498-662C-498A-A682-853CC69BD9FD}" dt="2024-04-24T20:58:29.665" v="3884" actId="478"/>
          <ac:spMkLst>
            <pc:docMk/>
            <pc:sldMk cId="1955500775" sldId="338"/>
            <ac:spMk id="7" creationId="{B3EF9340-E976-439D-AD92-F4CE308CC34E}"/>
          </ac:spMkLst>
        </pc:spChg>
        <pc:spChg chg="del mod">
          <ac:chgData name="LaFratte, Andrew" userId="c796f81c-fbf2-41fa-96ff-5e4e862a0671" providerId="ADAL" clId="{96803498-662C-498A-A682-853CC69BD9FD}" dt="2024-04-24T20:57:50.992" v="3876" actId="478"/>
          <ac:spMkLst>
            <pc:docMk/>
            <pc:sldMk cId="1955500775" sldId="338"/>
            <ac:spMk id="15" creationId="{2B139EAC-3DB5-4EE7-BBD2-2ADB8AD704B1}"/>
          </ac:spMkLst>
        </pc:spChg>
        <pc:graphicFrameChg chg="add mod modGraphic">
          <ac:chgData name="LaFratte, Andrew" userId="c796f81c-fbf2-41fa-96ff-5e4e862a0671" providerId="ADAL" clId="{96803498-662C-498A-A682-853CC69BD9FD}" dt="2024-04-25T00:09:20.866" v="5254" actId="120"/>
          <ac:graphicFrameMkLst>
            <pc:docMk/>
            <pc:sldMk cId="1955500775" sldId="338"/>
            <ac:graphicFrameMk id="2" creationId="{B979DDB6-7F6B-1C96-782A-FFE79B682851}"/>
          </ac:graphicFrameMkLst>
        </pc:graphicFrameChg>
      </pc:sldChg>
      <pc:sldChg chg="add del ord">
        <pc:chgData name="LaFratte, Andrew" userId="c796f81c-fbf2-41fa-96ff-5e4e862a0671" providerId="ADAL" clId="{96803498-662C-498A-A682-853CC69BD9FD}" dt="2024-04-25T00:13:43.999" v="5320" actId="47"/>
        <pc:sldMkLst>
          <pc:docMk/>
          <pc:sldMk cId="3549463071" sldId="339"/>
        </pc:sldMkLst>
      </pc:sldChg>
      <pc:sldChg chg="addSp delSp modSp add mod delAnim modAnim modNotesTx">
        <pc:chgData name="LaFratte, Andrew" userId="c796f81c-fbf2-41fa-96ff-5e4e862a0671" providerId="ADAL" clId="{96803498-662C-498A-A682-853CC69BD9FD}" dt="2024-04-27T17:30:23.682" v="6803"/>
        <pc:sldMkLst>
          <pc:docMk/>
          <pc:sldMk cId="1313878429" sldId="340"/>
        </pc:sldMkLst>
        <pc:spChg chg="add mod">
          <ac:chgData name="LaFratte, Andrew" userId="c796f81c-fbf2-41fa-96ff-5e4e862a0671" providerId="ADAL" clId="{96803498-662C-498A-A682-853CC69BD9FD}" dt="2024-04-24T20:46:56.169" v="3755" actId="207"/>
          <ac:spMkLst>
            <pc:docMk/>
            <pc:sldMk cId="1313878429" sldId="340"/>
            <ac:spMk id="3" creationId="{DACA84DA-F8B5-5E74-1BF8-C03D209E6F42}"/>
          </ac:spMkLst>
        </pc:spChg>
        <pc:spChg chg="add mod">
          <ac:chgData name="LaFratte, Andrew" userId="c796f81c-fbf2-41fa-96ff-5e4e862a0671" providerId="ADAL" clId="{96803498-662C-498A-A682-853CC69BD9FD}" dt="2024-04-24T20:50:51.353" v="3759" actId="14100"/>
          <ac:spMkLst>
            <pc:docMk/>
            <pc:sldMk cId="1313878429" sldId="340"/>
            <ac:spMk id="4" creationId="{E175FA95-CDEB-0D8C-D202-F8E2CC77D775}"/>
          </ac:spMkLst>
        </pc:spChg>
        <pc:spChg chg="mod">
          <ac:chgData name="LaFratte, Andrew" userId="c796f81c-fbf2-41fa-96ff-5e4e862a0671" providerId="ADAL" clId="{96803498-662C-498A-A682-853CC69BD9FD}" dt="2024-04-24T20:45:28.684" v="3742" actId="1076"/>
          <ac:spMkLst>
            <pc:docMk/>
            <pc:sldMk cId="1313878429" sldId="340"/>
            <ac:spMk id="5" creationId="{B55A700D-47D7-4051-A3DD-8C4441247681}"/>
          </ac:spMkLst>
        </pc:spChg>
        <pc:spChg chg="mod">
          <ac:chgData name="LaFratte, Andrew" userId="c796f81c-fbf2-41fa-96ff-5e4e862a0671" providerId="ADAL" clId="{96803498-662C-498A-A682-853CC69BD9FD}" dt="2024-04-24T20:04:00.309" v="3529" actId="20577"/>
          <ac:spMkLst>
            <pc:docMk/>
            <pc:sldMk cId="1313878429" sldId="340"/>
            <ac:spMk id="6" creationId="{9EA06E72-D0E5-40E6-8673-18D2A339203E}"/>
          </ac:spMkLst>
        </pc:spChg>
        <pc:spChg chg="add mod">
          <ac:chgData name="LaFratte, Andrew" userId="c796f81c-fbf2-41fa-96ff-5e4e862a0671" providerId="ADAL" clId="{96803498-662C-498A-A682-853CC69BD9FD}" dt="2024-04-24T20:46:13.140" v="3750" actId="14100"/>
          <ac:spMkLst>
            <pc:docMk/>
            <pc:sldMk cId="1313878429" sldId="340"/>
            <ac:spMk id="8" creationId="{6190E580-8DCD-733B-5CA4-55995BD68C0C}"/>
          </ac:spMkLst>
        </pc:spChg>
        <pc:spChg chg="add mod">
          <ac:chgData name="LaFratte, Andrew" userId="c796f81c-fbf2-41fa-96ff-5e4e862a0671" providerId="ADAL" clId="{96803498-662C-498A-A682-853CC69BD9FD}" dt="2024-04-24T20:46:28.907" v="3752" actId="1076"/>
          <ac:spMkLst>
            <pc:docMk/>
            <pc:sldMk cId="1313878429" sldId="340"/>
            <ac:spMk id="9" creationId="{02CA5E9D-A8F8-B7A9-8FE0-126DFE58EA76}"/>
          </ac:spMkLst>
        </pc:spChg>
        <pc:spChg chg="del">
          <ac:chgData name="LaFratte, Andrew" userId="c796f81c-fbf2-41fa-96ff-5e4e862a0671" providerId="ADAL" clId="{96803498-662C-498A-A682-853CC69BD9FD}" dt="2024-04-24T20:37:08.137" v="3635" actId="478"/>
          <ac:spMkLst>
            <pc:docMk/>
            <pc:sldMk cId="1313878429" sldId="340"/>
            <ac:spMk id="15" creationId="{2B139EAC-3DB5-4EE7-BBD2-2ADB8AD704B1}"/>
          </ac:spMkLst>
        </pc:spChg>
        <pc:graphicFrameChg chg="add mod modGraphic">
          <ac:chgData name="LaFratte, Andrew" userId="c796f81c-fbf2-41fa-96ff-5e4e862a0671" providerId="ADAL" clId="{96803498-662C-498A-A682-853CC69BD9FD}" dt="2024-04-24T20:47:08.150" v="3756" actId="12100"/>
          <ac:graphicFrameMkLst>
            <pc:docMk/>
            <pc:sldMk cId="1313878429" sldId="340"/>
            <ac:graphicFrameMk id="2" creationId="{4A447198-54EE-4A8B-5595-D713EF48C8CE}"/>
          </ac:graphicFrameMkLst>
        </pc:graphicFrameChg>
      </pc:sldChg>
      <pc:sldChg chg="modSp add ord">
        <pc:chgData name="LaFratte, Andrew" userId="c796f81c-fbf2-41fa-96ff-5e4e862a0671" providerId="ADAL" clId="{96803498-662C-498A-A682-853CC69BD9FD}" dt="2024-04-24T22:41:08.142" v="4328" actId="20577"/>
        <pc:sldMkLst>
          <pc:docMk/>
          <pc:sldMk cId="1017448755" sldId="341"/>
        </pc:sldMkLst>
        <pc:spChg chg="mod">
          <ac:chgData name="LaFratte, Andrew" userId="c796f81c-fbf2-41fa-96ff-5e4e862a0671" providerId="ADAL" clId="{96803498-662C-498A-A682-853CC69BD9FD}" dt="2024-04-24T22:41:08.142" v="4328" actId="20577"/>
          <ac:spMkLst>
            <pc:docMk/>
            <pc:sldMk cId="1017448755" sldId="341"/>
            <ac:spMk id="8" creationId="{8DD55C80-B713-A462-99CA-F6D3A2311231}"/>
          </ac:spMkLst>
        </pc:spChg>
      </pc:sldChg>
      <pc:sldChg chg="addSp delSp modSp add mod delAnim modAnim">
        <pc:chgData name="LaFratte, Andrew" userId="c796f81c-fbf2-41fa-96ff-5e4e862a0671" providerId="ADAL" clId="{96803498-662C-498A-A682-853CC69BD9FD}" dt="2024-04-27T17:30:38.515" v="6806"/>
        <pc:sldMkLst>
          <pc:docMk/>
          <pc:sldMk cId="1130707785" sldId="342"/>
        </pc:sldMkLst>
        <pc:spChg chg="mod">
          <ac:chgData name="LaFratte, Andrew" userId="c796f81c-fbf2-41fa-96ff-5e4e862a0671" providerId="ADAL" clId="{96803498-662C-498A-A682-853CC69BD9FD}" dt="2024-04-24T22:45:07.552" v="4488" actId="1076"/>
          <ac:spMkLst>
            <pc:docMk/>
            <pc:sldMk cId="1130707785" sldId="342"/>
            <ac:spMk id="5" creationId="{B55A700D-47D7-4051-A3DD-8C4441247681}"/>
          </ac:spMkLst>
        </pc:spChg>
        <pc:spChg chg="mod">
          <ac:chgData name="LaFratte, Andrew" userId="c796f81c-fbf2-41fa-96ff-5e4e862a0671" providerId="ADAL" clId="{96803498-662C-498A-A682-853CC69BD9FD}" dt="2024-04-24T22:43:45.298" v="4477" actId="1076"/>
          <ac:spMkLst>
            <pc:docMk/>
            <pc:sldMk cId="1130707785" sldId="342"/>
            <ac:spMk id="6" creationId="{9EA06E72-D0E5-40E6-8673-18D2A339203E}"/>
          </ac:spMkLst>
        </pc:spChg>
        <pc:spChg chg="del">
          <ac:chgData name="LaFratte, Andrew" userId="c796f81c-fbf2-41fa-96ff-5e4e862a0671" providerId="ADAL" clId="{96803498-662C-498A-A682-853CC69BD9FD}" dt="2024-04-24T22:45:09.873" v="4489" actId="478"/>
          <ac:spMkLst>
            <pc:docMk/>
            <pc:sldMk cId="1130707785" sldId="342"/>
            <ac:spMk id="7" creationId="{B3EF9340-E976-439D-AD92-F4CE308CC34E}"/>
          </ac:spMkLst>
        </pc:spChg>
        <pc:spChg chg="del">
          <ac:chgData name="LaFratte, Andrew" userId="c796f81c-fbf2-41fa-96ff-5e4e862a0671" providerId="ADAL" clId="{96803498-662C-498A-A682-853CC69BD9FD}" dt="2024-04-24T22:43:38.392" v="4475" actId="478"/>
          <ac:spMkLst>
            <pc:docMk/>
            <pc:sldMk cId="1130707785" sldId="342"/>
            <ac:spMk id="15" creationId="{2B139EAC-3DB5-4EE7-BBD2-2ADB8AD704B1}"/>
          </ac:spMkLst>
        </pc:spChg>
        <pc:graphicFrameChg chg="add mod modGraphic">
          <ac:chgData name="LaFratte, Andrew" userId="c796f81c-fbf2-41fa-96ff-5e4e862a0671" providerId="ADAL" clId="{96803498-662C-498A-A682-853CC69BD9FD}" dt="2024-04-24T22:51:04.238" v="4641" actId="20577"/>
          <ac:graphicFrameMkLst>
            <pc:docMk/>
            <pc:sldMk cId="1130707785" sldId="342"/>
            <ac:graphicFrameMk id="2" creationId="{8F9081CD-0C2C-D2DA-0E8F-B56537B6D706}"/>
          </ac:graphicFrameMkLst>
        </pc:graphicFrameChg>
      </pc:sldChg>
      <pc:sldChg chg="modSp add mod modAnim">
        <pc:chgData name="LaFratte, Andrew" userId="c796f81c-fbf2-41fa-96ff-5e4e862a0671" providerId="ADAL" clId="{96803498-662C-498A-A682-853CC69BD9FD}" dt="2024-04-27T17:30:58.015" v="6817"/>
        <pc:sldMkLst>
          <pc:docMk/>
          <pc:sldMk cId="4211661106" sldId="343"/>
        </pc:sldMkLst>
        <pc:spChg chg="mod">
          <ac:chgData name="LaFratte, Andrew" userId="c796f81c-fbf2-41fa-96ff-5e4e862a0671" providerId="ADAL" clId="{96803498-662C-498A-A682-853CC69BD9FD}" dt="2024-04-27T16:37:44.911" v="6355" actId="14100"/>
          <ac:spMkLst>
            <pc:docMk/>
            <pc:sldMk cId="4211661106" sldId="343"/>
            <ac:spMk id="6" creationId="{9EA06E72-D0E5-40E6-8673-18D2A339203E}"/>
          </ac:spMkLst>
        </pc:spChg>
        <pc:spChg chg="mod">
          <ac:chgData name="LaFratte, Andrew" userId="c796f81c-fbf2-41fa-96ff-5e4e862a0671" providerId="ADAL" clId="{96803498-662C-498A-A682-853CC69BD9FD}" dt="2024-04-27T16:39:05.582" v="6428" actId="20577"/>
          <ac:spMkLst>
            <pc:docMk/>
            <pc:sldMk cId="4211661106" sldId="343"/>
            <ac:spMk id="15" creationId="{2B139EAC-3DB5-4EE7-BBD2-2ADB8AD704B1}"/>
          </ac:spMkLst>
        </pc:spChg>
      </pc:sldChg>
      <pc:sldChg chg="add del ord">
        <pc:chgData name="LaFratte, Andrew" userId="c796f81c-fbf2-41fa-96ff-5e4e862a0671" providerId="ADAL" clId="{96803498-662C-498A-A682-853CC69BD9FD}" dt="2024-04-26T15:19:10.098" v="5458" actId="47"/>
        <pc:sldMkLst>
          <pc:docMk/>
          <pc:sldMk cId="1123754667" sldId="344"/>
        </pc:sldMkLst>
      </pc:sldChg>
      <pc:sldChg chg="add del">
        <pc:chgData name="LaFratte, Andrew" userId="c796f81c-fbf2-41fa-96ff-5e4e862a0671" providerId="ADAL" clId="{96803498-662C-498A-A682-853CC69BD9FD}" dt="2024-04-24T20:47:28.570" v="3757" actId="47"/>
        <pc:sldMkLst>
          <pc:docMk/>
          <pc:sldMk cId="1318565278" sldId="345"/>
        </pc:sldMkLst>
      </pc:sldChg>
      <pc:sldChg chg="addSp delSp modSp add mod addAnim delAnim modAnim">
        <pc:chgData name="LaFratte, Andrew" userId="c796f81c-fbf2-41fa-96ff-5e4e862a0671" providerId="ADAL" clId="{96803498-662C-498A-A682-853CC69BD9FD}" dt="2024-04-27T16:47:08.583" v="6637" actId="403"/>
        <pc:sldMkLst>
          <pc:docMk/>
          <pc:sldMk cId="3524647648" sldId="346"/>
        </pc:sldMkLst>
        <pc:spChg chg="del">
          <ac:chgData name="LaFratte, Andrew" userId="c796f81c-fbf2-41fa-96ff-5e4e862a0671" providerId="ADAL" clId="{96803498-662C-498A-A682-853CC69BD9FD}" dt="2024-04-27T16:44:40.951" v="6579" actId="478"/>
          <ac:spMkLst>
            <pc:docMk/>
            <pc:sldMk cId="3524647648" sldId="346"/>
            <ac:spMk id="6" creationId="{9EA06E72-D0E5-40E6-8673-18D2A339203E}"/>
          </ac:spMkLst>
        </pc:spChg>
        <pc:spChg chg="del">
          <ac:chgData name="LaFratte, Andrew" userId="c796f81c-fbf2-41fa-96ff-5e4e862a0671" providerId="ADAL" clId="{96803498-662C-498A-A682-853CC69BD9FD}" dt="2024-04-27T16:44:42.710" v="6580" actId="478"/>
          <ac:spMkLst>
            <pc:docMk/>
            <pc:sldMk cId="3524647648" sldId="346"/>
            <ac:spMk id="7" creationId="{B3EF9340-E976-439D-AD92-F4CE308CC34E}"/>
          </ac:spMkLst>
        </pc:spChg>
        <pc:spChg chg="add del mod">
          <ac:chgData name="LaFratte, Andrew" userId="c796f81c-fbf2-41fa-96ff-5e4e862a0671" providerId="ADAL" clId="{96803498-662C-498A-A682-853CC69BD9FD}" dt="2024-04-27T16:47:08.583" v="6637" actId="403"/>
          <ac:spMkLst>
            <pc:docMk/>
            <pc:sldMk cId="3524647648" sldId="346"/>
            <ac:spMk id="15" creationId="{2B139EAC-3DB5-4EE7-BBD2-2ADB8AD704B1}"/>
          </ac:spMkLst>
        </pc:spChg>
      </pc:sldChg>
      <pc:sldChg chg="add del">
        <pc:chgData name="LaFratte, Andrew" userId="c796f81c-fbf2-41fa-96ff-5e4e862a0671" providerId="ADAL" clId="{96803498-662C-498A-A682-853CC69BD9FD}" dt="2024-04-27T16:45:16.991" v="6590" actId="47"/>
        <pc:sldMkLst>
          <pc:docMk/>
          <pc:sldMk cId="2751664738" sldId="347"/>
        </pc:sldMkLst>
      </pc:sldChg>
      <pc:sldChg chg="addSp delSp modSp add mod delAnim modAnim modNotesTx">
        <pc:chgData name="LaFratte, Andrew" userId="c796f81c-fbf2-41fa-96ff-5e4e862a0671" providerId="ADAL" clId="{96803498-662C-498A-A682-853CC69BD9FD}" dt="2024-04-27T18:30:21.545" v="6978" actId="20577"/>
        <pc:sldMkLst>
          <pc:docMk/>
          <pc:sldMk cId="1450781191" sldId="348"/>
        </pc:sldMkLst>
        <pc:spChg chg="del mod">
          <ac:chgData name="LaFratte, Andrew" userId="c796f81c-fbf2-41fa-96ff-5e4e862a0671" providerId="ADAL" clId="{96803498-662C-498A-A682-853CC69BD9FD}" dt="2024-04-24T23:57:19.021" v="4776" actId="478"/>
          <ac:spMkLst>
            <pc:docMk/>
            <pc:sldMk cId="1450781191" sldId="348"/>
            <ac:spMk id="5" creationId="{B55A700D-47D7-4051-A3DD-8C4441247681}"/>
          </ac:spMkLst>
        </pc:spChg>
        <pc:spChg chg="mod">
          <ac:chgData name="LaFratte, Andrew" userId="c796f81c-fbf2-41fa-96ff-5e4e862a0671" providerId="ADAL" clId="{96803498-662C-498A-A682-853CC69BD9FD}" dt="2024-04-27T18:30:21.545" v="6978" actId="20577"/>
          <ac:spMkLst>
            <pc:docMk/>
            <pc:sldMk cId="1450781191" sldId="348"/>
            <ac:spMk id="6" creationId="{9EA06E72-D0E5-40E6-8673-18D2A339203E}"/>
          </ac:spMkLst>
        </pc:spChg>
        <pc:spChg chg="del">
          <ac:chgData name="LaFratte, Andrew" userId="c796f81c-fbf2-41fa-96ff-5e4e862a0671" providerId="ADAL" clId="{96803498-662C-498A-A682-853CC69BD9FD}" dt="2024-04-24T23:57:21.498" v="4777" actId="478"/>
          <ac:spMkLst>
            <pc:docMk/>
            <pc:sldMk cId="1450781191" sldId="348"/>
            <ac:spMk id="7" creationId="{B3EF9340-E976-439D-AD92-F4CE308CC34E}"/>
          </ac:spMkLst>
        </pc:spChg>
        <pc:spChg chg="del">
          <ac:chgData name="LaFratte, Andrew" userId="c796f81c-fbf2-41fa-96ff-5e4e862a0671" providerId="ADAL" clId="{96803498-662C-498A-A682-853CC69BD9FD}" dt="2024-04-24T23:56:58.145" v="4768" actId="478"/>
          <ac:spMkLst>
            <pc:docMk/>
            <pc:sldMk cId="1450781191" sldId="348"/>
            <ac:spMk id="15" creationId="{2B139EAC-3DB5-4EE7-BBD2-2ADB8AD704B1}"/>
          </ac:spMkLst>
        </pc:spChg>
        <pc:graphicFrameChg chg="add mod modGraphic">
          <ac:chgData name="LaFratte, Andrew" userId="c796f81c-fbf2-41fa-96ff-5e4e862a0671" providerId="ADAL" clId="{96803498-662C-498A-A682-853CC69BD9FD}" dt="2024-04-25T00:06:34.142" v="5210" actId="113"/>
          <ac:graphicFrameMkLst>
            <pc:docMk/>
            <pc:sldMk cId="1450781191" sldId="348"/>
            <ac:graphicFrameMk id="2" creationId="{97FFA6A0-9FD3-526D-7EBF-89B9A0E3CDA7}"/>
          </ac:graphicFrameMkLst>
        </pc:graphicFrameChg>
      </pc:sldChg>
      <pc:sldChg chg="addSp delSp modSp add mod ord delAnim modNotesTx">
        <pc:chgData name="LaFratte, Andrew" userId="c796f81c-fbf2-41fa-96ff-5e4e862a0671" providerId="ADAL" clId="{96803498-662C-498A-A682-853CC69BD9FD}" dt="2024-04-27T18:20:34.858" v="6976" actId="20577"/>
        <pc:sldMkLst>
          <pc:docMk/>
          <pc:sldMk cId="2011693092" sldId="349"/>
        </pc:sldMkLst>
        <pc:spChg chg="del mod">
          <ac:chgData name="LaFratte, Andrew" userId="c796f81c-fbf2-41fa-96ff-5e4e862a0671" providerId="ADAL" clId="{96803498-662C-498A-A682-853CC69BD9FD}" dt="2024-04-26T15:05:15.011" v="5369" actId="478"/>
          <ac:spMkLst>
            <pc:docMk/>
            <pc:sldMk cId="2011693092" sldId="349"/>
            <ac:spMk id="3" creationId="{49E2697B-00A9-3318-E8DC-7CFD193227FC}"/>
          </ac:spMkLst>
        </pc:spChg>
        <pc:spChg chg="add mod">
          <ac:chgData name="LaFratte, Andrew" userId="c796f81c-fbf2-41fa-96ff-5e4e862a0671" providerId="ADAL" clId="{96803498-662C-498A-A682-853CC69BD9FD}" dt="2024-04-27T18:20:34.858" v="6976" actId="20577"/>
          <ac:spMkLst>
            <pc:docMk/>
            <pc:sldMk cId="2011693092" sldId="349"/>
            <ac:spMk id="4" creationId="{B335B4CB-F258-229C-3302-A42A38F93CF6}"/>
          </ac:spMkLst>
        </pc:spChg>
        <pc:graphicFrameChg chg="mod modGraphic">
          <ac:chgData name="LaFratte, Andrew" userId="c796f81c-fbf2-41fa-96ff-5e4e862a0671" providerId="ADAL" clId="{96803498-662C-498A-A682-853CC69BD9FD}" dt="2024-04-26T15:10:55.823" v="5440"/>
          <ac:graphicFrameMkLst>
            <pc:docMk/>
            <pc:sldMk cId="2011693092" sldId="349"/>
            <ac:graphicFrameMk id="2" creationId="{B979DDB6-7F6B-1C96-782A-FFE79B682851}"/>
          </ac:graphicFrameMkLst>
        </pc:graphicFrameChg>
      </pc:sldChg>
      <pc:sldChg chg="modSp add ord modNotesTx">
        <pc:chgData name="LaFratte, Andrew" userId="c796f81c-fbf2-41fa-96ff-5e4e862a0671" providerId="ADAL" clId="{96803498-662C-498A-A682-853CC69BD9FD}" dt="2024-04-26T18:19:10.273" v="5485"/>
        <pc:sldMkLst>
          <pc:docMk/>
          <pc:sldMk cId="1669870408" sldId="350"/>
        </pc:sldMkLst>
        <pc:spChg chg="mod">
          <ac:chgData name="LaFratte, Andrew" userId="c796f81c-fbf2-41fa-96ff-5e4e862a0671" providerId="ADAL" clId="{96803498-662C-498A-A682-853CC69BD9FD}" dt="2024-04-26T18:18:33.531" v="5484" actId="20577"/>
          <ac:spMkLst>
            <pc:docMk/>
            <pc:sldMk cId="1669870408" sldId="350"/>
            <ac:spMk id="8" creationId="{8DD55C80-B713-A462-99CA-F6D3A2311231}"/>
          </ac:spMkLst>
        </pc:spChg>
      </pc:sldChg>
      <pc:sldChg chg="modSp add mod modAnim">
        <pc:chgData name="LaFratte, Andrew" userId="c796f81c-fbf2-41fa-96ff-5e4e862a0671" providerId="ADAL" clId="{96803498-662C-498A-A682-853CC69BD9FD}" dt="2024-04-27T17:30:48.887" v="6811"/>
        <pc:sldMkLst>
          <pc:docMk/>
          <pc:sldMk cId="2955142167" sldId="351"/>
        </pc:sldMkLst>
        <pc:spChg chg="mod">
          <ac:chgData name="LaFratte, Andrew" userId="c796f81c-fbf2-41fa-96ff-5e4e862a0671" providerId="ADAL" clId="{96803498-662C-498A-A682-853CC69BD9FD}" dt="2024-04-27T16:09:36.274" v="5498" actId="20577"/>
          <ac:spMkLst>
            <pc:docMk/>
            <pc:sldMk cId="2955142167" sldId="351"/>
            <ac:spMk id="15" creationId="{2B139EAC-3DB5-4EE7-BBD2-2ADB8AD704B1}"/>
          </ac:spMkLst>
        </pc:spChg>
      </pc:sldChg>
      <pc:sldChg chg="addSp delSp modSp add mod delAnim modAnim">
        <pc:chgData name="LaFratte, Andrew" userId="c796f81c-fbf2-41fa-96ff-5e4e862a0671" providerId="ADAL" clId="{96803498-662C-498A-A682-853CC69BD9FD}" dt="2024-04-27T17:30:52.597" v="6813"/>
        <pc:sldMkLst>
          <pc:docMk/>
          <pc:sldMk cId="2755100230" sldId="352"/>
        </pc:sldMkLst>
        <pc:spChg chg="add mod">
          <ac:chgData name="LaFratte, Andrew" userId="c796f81c-fbf2-41fa-96ff-5e4e862a0671" providerId="ADAL" clId="{96803498-662C-498A-A682-853CC69BD9FD}" dt="2024-04-27T16:25:31.746" v="6285" actId="1076"/>
          <ac:spMkLst>
            <pc:docMk/>
            <pc:sldMk cId="2755100230" sldId="352"/>
            <ac:spMk id="3" creationId="{0BA911E6-3477-B1FC-3A53-063DCDE42119}"/>
          </ac:spMkLst>
        </pc:spChg>
        <pc:spChg chg="del">
          <ac:chgData name="LaFratte, Andrew" userId="c796f81c-fbf2-41fa-96ff-5e4e862a0671" providerId="ADAL" clId="{96803498-662C-498A-A682-853CC69BD9FD}" dt="2024-04-27T16:23:37.427" v="6275" actId="478"/>
          <ac:spMkLst>
            <pc:docMk/>
            <pc:sldMk cId="2755100230" sldId="352"/>
            <ac:spMk id="6" creationId="{9EA06E72-D0E5-40E6-8673-18D2A339203E}"/>
          </ac:spMkLst>
        </pc:spChg>
        <pc:spChg chg="del mod">
          <ac:chgData name="LaFratte, Andrew" userId="c796f81c-fbf2-41fa-96ff-5e4e862a0671" providerId="ADAL" clId="{96803498-662C-498A-A682-853CC69BD9FD}" dt="2024-04-27T16:23:43.961" v="6278" actId="478"/>
          <ac:spMkLst>
            <pc:docMk/>
            <pc:sldMk cId="2755100230" sldId="352"/>
            <ac:spMk id="7" creationId="{B3EF9340-E976-439D-AD92-F4CE308CC34E}"/>
          </ac:spMkLst>
        </pc:spChg>
        <pc:spChg chg="del">
          <ac:chgData name="LaFratte, Andrew" userId="c796f81c-fbf2-41fa-96ff-5e4e862a0671" providerId="ADAL" clId="{96803498-662C-498A-A682-853CC69BD9FD}" dt="2024-04-27T16:23:41.424" v="6276" actId="478"/>
          <ac:spMkLst>
            <pc:docMk/>
            <pc:sldMk cId="2755100230" sldId="352"/>
            <ac:spMk id="15" creationId="{2B139EAC-3DB5-4EE7-BBD2-2ADB8AD704B1}"/>
          </ac:spMkLst>
        </pc:spChg>
        <pc:graphicFrameChg chg="add mod modGraphic">
          <ac:chgData name="LaFratte, Andrew" userId="c796f81c-fbf2-41fa-96ff-5e4e862a0671" providerId="ADAL" clId="{96803498-662C-498A-A682-853CC69BD9FD}" dt="2024-04-27T16:25:39.768" v="6286" actId="14100"/>
          <ac:graphicFrameMkLst>
            <pc:docMk/>
            <pc:sldMk cId="2755100230" sldId="352"/>
            <ac:graphicFrameMk id="2" creationId="{57AA1BE1-B54E-4CA4-976B-7B27311DA8E8}"/>
          </ac:graphicFrameMkLst>
        </pc:graphicFrameChg>
      </pc:sldChg>
      <pc:sldChg chg="add del">
        <pc:chgData name="LaFratte, Andrew" userId="c796f81c-fbf2-41fa-96ff-5e4e862a0671" providerId="ADAL" clId="{96803498-662C-498A-A682-853CC69BD9FD}" dt="2024-04-27T16:14:20.603" v="5697" actId="47"/>
        <pc:sldMkLst>
          <pc:docMk/>
          <pc:sldMk cId="1337287321" sldId="353"/>
        </pc:sldMkLst>
      </pc:sldChg>
      <pc:sldChg chg="modSp add mod ord modNotesTx">
        <pc:chgData name="LaFratte, Andrew" userId="c796f81c-fbf2-41fa-96ff-5e4e862a0671" providerId="ADAL" clId="{96803498-662C-498A-A682-853CC69BD9FD}" dt="2024-04-27T16:37:57.911" v="6356" actId="1076"/>
        <pc:sldMkLst>
          <pc:docMk/>
          <pc:sldMk cId="4149874664" sldId="353"/>
        </pc:sldMkLst>
        <pc:spChg chg="mod">
          <ac:chgData name="LaFratte, Andrew" userId="c796f81c-fbf2-41fa-96ff-5e4e862a0671" providerId="ADAL" clId="{96803498-662C-498A-A682-853CC69BD9FD}" dt="2024-04-27T16:37:57.911" v="6356" actId="1076"/>
          <ac:spMkLst>
            <pc:docMk/>
            <pc:sldMk cId="4149874664" sldId="353"/>
            <ac:spMk id="8" creationId="{8DD55C80-B713-A462-99CA-F6D3A2311231}"/>
          </ac:spMkLst>
        </pc:spChg>
      </pc:sldChg>
      <pc:sldChg chg="addSp modSp add mod modAnim modNotesTx">
        <pc:chgData name="LaFratte, Andrew" userId="c796f81c-fbf2-41fa-96ff-5e4e862a0671" providerId="ADAL" clId="{96803498-662C-498A-A682-853CC69BD9FD}" dt="2024-04-27T17:31:02.534" v="6821"/>
        <pc:sldMkLst>
          <pc:docMk/>
          <pc:sldMk cId="408784380" sldId="354"/>
        </pc:sldMkLst>
        <pc:spChg chg="mod">
          <ac:chgData name="LaFratte, Andrew" userId="c796f81c-fbf2-41fa-96ff-5e4e862a0671" providerId="ADAL" clId="{96803498-662C-498A-A682-853CC69BD9FD}" dt="2024-04-27T16:39:41.413" v="6430" actId="20577"/>
          <ac:spMkLst>
            <pc:docMk/>
            <pc:sldMk cId="408784380" sldId="354"/>
            <ac:spMk id="6" creationId="{9EA06E72-D0E5-40E6-8673-18D2A339203E}"/>
          </ac:spMkLst>
        </pc:spChg>
        <pc:spChg chg="mod">
          <ac:chgData name="LaFratte, Andrew" userId="c796f81c-fbf2-41fa-96ff-5e4e862a0671" providerId="ADAL" clId="{96803498-662C-498A-A682-853CC69BD9FD}" dt="2024-04-27T16:43:42.354" v="6543" actId="20577"/>
          <ac:spMkLst>
            <pc:docMk/>
            <pc:sldMk cId="408784380" sldId="354"/>
            <ac:spMk id="15" creationId="{2B139EAC-3DB5-4EE7-BBD2-2ADB8AD704B1}"/>
          </ac:spMkLst>
        </pc:spChg>
        <pc:picChg chg="add mod">
          <ac:chgData name="LaFratte, Andrew" userId="c796f81c-fbf2-41fa-96ff-5e4e862a0671" providerId="ADAL" clId="{96803498-662C-498A-A682-853CC69BD9FD}" dt="2024-04-27T16:43:47.200" v="6544" actId="14100"/>
          <ac:picMkLst>
            <pc:docMk/>
            <pc:sldMk cId="408784380" sldId="354"/>
            <ac:picMk id="3" creationId="{EBC7D561-F141-BCF0-84ED-1333D652EE5A}"/>
          </ac:picMkLst>
        </pc:picChg>
      </pc:sldChg>
      <pc:sldMasterChg chg="addSldLayout delSldLayout">
        <pc:chgData name="LaFratte, Andrew" userId="c796f81c-fbf2-41fa-96ff-5e4e862a0671" providerId="ADAL" clId="{96803498-662C-498A-A682-853CC69BD9FD}" dt="2024-04-23T19:23:25.908" v="2710" actId="2696"/>
        <pc:sldMasterMkLst>
          <pc:docMk/>
          <pc:sldMasterMk cId="473923990" sldId="2147483648"/>
        </pc:sldMasterMkLst>
        <pc:sldLayoutChg chg="add del">
          <pc:chgData name="LaFratte, Andrew" userId="c796f81c-fbf2-41fa-96ff-5e4e862a0671" providerId="ADAL" clId="{96803498-662C-498A-A682-853CC69BD9FD}" dt="2024-04-23T19:23:25.908" v="2710" actId="2696"/>
          <pc:sldLayoutMkLst>
            <pc:docMk/>
            <pc:sldMasterMk cId="473923990" sldId="2147483648"/>
            <pc:sldLayoutMk cId="562247941" sldId="2147483701"/>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image" Target="../media/image23.jpg"/><Relationship Id="rId4" Type="http://schemas.openxmlformats.org/officeDocument/2006/relationships/image" Target="../media/image2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image" Target="../media/image23.jpg"/><Relationship Id="rId4"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C9C5A8-61E4-47A7-B67A-82510A807121}"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9BF2A0BF-849C-445A-BFE9-F5F4B2877145}">
      <dgm:prSet phldrT="[Text]"/>
      <dgm:spPr/>
      <dgm:t>
        <a:bodyPr/>
        <a:lstStyle/>
        <a:p>
          <a:r>
            <a:rPr lang="en-US" dirty="0"/>
            <a:t>Nurse Licensure Compact </a:t>
          </a:r>
        </a:p>
      </dgm:t>
    </dgm:pt>
    <dgm:pt modelId="{64BC3F7F-720C-453F-8653-EF9EC6568B4B}" type="parTrans" cxnId="{81E8616F-76F6-4323-B8C4-A4D12A376599}">
      <dgm:prSet/>
      <dgm:spPr/>
      <dgm:t>
        <a:bodyPr/>
        <a:lstStyle/>
        <a:p>
          <a:endParaRPr lang="en-US"/>
        </a:p>
      </dgm:t>
    </dgm:pt>
    <dgm:pt modelId="{94B36EBE-9F63-4369-BC6E-A43E964C8D56}" type="sibTrans" cxnId="{81E8616F-76F6-4323-B8C4-A4D12A376599}">
      <dgm:prSet/>
      <dgm:spPr/>
      <dgm:t>
        <a:bodyPr/>
        <a:lstStyle/>
        <a:p>
          <a:endParaRPr lang="en-US"/>
        </a:p>
      </dgm:t>
    </dgm:pt>
    <dgm:pt modelId="{555E1465-F72A-4B00-B40C-AE06DE12A41C}">
      <dgm:prSet phldrT="[Text]"/>
      <dgm:spPr/>
      <dgm:t>
        <a:bodyPr/>
        <a:lstStyle/>
        <a:p>
          <a:r>
            <a:rPr lang="en-US" dirty="0"/>
            <a:t>Interstate Medical Licensure Compact </a:t>
          </a:r>
        </a:p>
      </dgm:t>
    </dgm:pt>
    <dgm:pt modelId="{F555C3B6-93FF-4D13-86AC-2414C75F4CDA}" type="parTrans" cxnId="{2AA2E1B0-DB67-4B37-A8B2-8056281EF339}">
      <dgm:prSet/>
      <dgm:spPr/>
      <dgm:t>
        <a:bodyPr/>
        <a:lstStyle/>
        <a:p>
          <a:endParaRPr lang="en-US"/>
        </a:p>
      </dgm:t>
    </dgm:pt>
    <dgm:pt modelId="{F8FB1AA6-944F-4B71-B0E2-76F5DF0CE27A}" type="sibTrans" cxnId="{2AA2E1B0-DB67-4B37-A8B2-8056281EF339}">
      <dgm:prSet/>
      <dgm:spPr/>
      <dgm:t>
        <a:bodyPr/>
        <a:lstStyle/>
        <a:p>
          <a:endParaRPr lang="en-US"/>
        </a:p>
      </dgm:t>
    </dgm:pt>
    <dgm:pt modelId="{10C077E0-4C41-4ADE-AB90-0A9F04DD658E}">
      <dgm:prSet phldrT="[Text]"/>
      <dgm:spPr/>
      <dgm:t>
        <a:bodyPr/>
        <a:lstStyle/>
        <a:p>
          <a:r>
            <a:rPr lang="en-US" dirty="0"/>
            <a:t>Physical Therapy Compact</a:t>
          </a:r>
        </a:p>
      </dgm:t>
    </dgm:pt>
    <dgm:pt modelId="{66810733-208B-4B28-838E-963028F2E387}" type="parTrans" cxnId="{47DC3E9B-F090-41F6-8265-F2BFF5B61B82}">
      <dgm:prSet/>
      <dgm:spPr/>
      <dgm:t>
        <a:bodyPr/>
        <a:lstStyle/>
        <a:p>
          <a:endParaRPr lang="en-US"/>
        </a:p>
      </dgm:t>
    </dgm:pt>
    <dgm:pt modelId="{AD8B641A-FA69-41C4-B0BE-43E146802C61}" type="sibTrans" cxnId="{47DC3E9B-F090-41F6-8265-F2BFF5B61B82}">
      <dgm:prSet/>
      <dgm:spPr/>
      <dgm:t>
        <a:bodyPr/>
        <a:lstStyle/>
        <a:p>
          <a:endParaRPr lang="en-US"/>
        </a:p>
      </dgm:t>
    </dgm:pt>
    <dgm:pt modelId="{D731CD8F-6CD0-4DDF-9D71-5DE1DFDB25E2}">
      <dgm:prSet phldrT="[Text]"/>
      <dgm:spPr/>
      <dgm:t>
        <a:bodyPr/>
        <a:lstStyle/>
        <a:p>
          <a:r>
            <a:rPr lang="en-US" dirty="0"/>
            <a:t>Psychology Compact</a:t>
          </a:r>
        </a:p>
      </dgm:t>
    </dgm:pt>
    <dgm:pt modelId="{35DE2879-D0C6-4A54-A945-AEC98D17BC86}" type="parTrans" cxnId="{FEE3ADAC-50F5-468F-9CF3-295A5B0F993F}">
      <dgm:prSet/>
      <dgm:spPr/>
      <dgm:t>
        <a:bodyPr/>
        <a:lstStyle/>
        <a:p>
          <a:endParaRPr lang="en-US"/>
        </a:p>
      </dgm:t>
    </dgm:pt>
    <dgm:pt modelId="{60831E73-7DF1-444E-89F0-420B46AB902F}" type="sibTrans" cxnId="{FEE3ADAC-50F5-468F-9CF3-295A5B0F993F}">
      <dgm:prSet/>
      <dgm:spPr/>
      <dgm:t>
        <a:bodyPr/>
        <a:lstStyle/>
        <a:p>
          <a:endParaRPr lang="en-US"/>
        </a:p>
      </dgm:t>
    </dgm:pt>
    <dgm:pt modelId="{0EA8D677-110F-4A3B-87B3-E368AB3BF79A}" type="pres">
      <dgm:prSet presAssocID="{4DC9C5A8-61E4-47A7-B67A-82510A807121}" presName="Name0" presStyleCnt="0">
        <dgm:presLayoutVars>
          <dgm:dir/>
          <dgm:resizeHandles val="exact"/>
        </dgm:presLayoutVars>
      </dgm:prSet>
      <dgm:spPr/>
    </dgm:pt>
    <dgm:pt modelId="{97F465B5-6009-4D03-9F0C-352139B9791E}" type="pres">
      <dgm:prSet presAssocID="{9BF2A0BF-849C-445A-BFE9-F5F4B2877145}" presName="compNode" presStyleCnt="0"/>
      <dgm:spPr/>
    </dgm:pt>
    <dgm:pt modelId="{FF9796B1-70AA-4594-B730-940509EEBFFD}" type="pres">
      <dgm:prSet presAssocID="{9BF2A0BF-849C-445A-BFE9-F5F4B2877145}" presName="pict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D1DE935E-3EC8-4C73-9B2E-8477A4EEF526}" type="pres">
      <dgm:prSet presAssocID="{9BF2A0BF-849C-445A-BFE9-F5F4B2877145}" presName="textRect" presStyleLbl="revTx" presStyleIdx="0" presStyleCnt="4">
        <dgm:presLayoutVars>
          <dgm:bulletEnabled val="1"/>
        </dgm:presLayoutVars>
      </dgm:prSet>
      <dgm:spPr/>
    </dgm:pt>
    <dgm:pt modelId="{A733EB85-6137-4D77-9D05-6CC8FE4DFE80}" type="pres">
      <dgm:prSet presAssocID="{94B36EBE-9F63-4369-BC6E-A43E964C8D56}" presName="sibTrans" presStyleLbl="sibTrans2D1" presStyleIdx="0" presStyleCnt="0"/>
      <dgm:spPr/>
    </dgm:pt>
    <dgm:pt modelId="{80A1D486-3C5B-4122-AF36-D84F224902B2}" type="pres">
      <dgm:prSet presAssocID="{555E1465-F72A-4B00-B40C-AE06DE12A41C}" presName="compNode" presStyleCnt="0"/>
      <dgm:spPr/>
    </dgm:pt>
    <dgm:pt modelId="{EF9BC0B3-5AAA-4D64-9E22-7E0EA5D66890}" type="pres">
      <dgm:prSet presAssocID="{555E1465-F72A-4B00-B40C-AE06DE12A41C}" presName="pict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73BC2561-3C52-4760-9E47-69FBF4C05740}" type="pres">
      <dgm:prSet presAssocID="{555E1465-F72A-4B00-B40C-AE06DE12A41C}" presName="textRect" presStyleLbl="revTx" presStyleIdx="1" presStyleCnt="4">
        <dgm:presLayoutVars>
          <dgm:bulletEnabled val="1"/>
        </dgm:presLayoutVars>
      </dgm:prSet>
      <dgm:spPr/>
    </dgm:pt>
    <dgm:pt modelId="{CBB5339E-E80F-4902-B60D-CA3D12B425AF}" type="pres">
      <dgm:prSet presAssocID="{F8FB1AA6-944F-4B71-B0E2-76F5DF0CE27A}" presName="sibTrans" presStyleLbl="sibTrans2D1" presStyleIdx="0" presStyleCnt="0"/>
      <dgm:spPr/>
    </dgm:pt>
    <dgm:pt modelId="{C55F27CA-72CB-4B5E-BAD0-EF096EC76354}" type="pres">
      <dgm:prSet presAssocID="{10C077E0-4C41-4ADE-AB90-0A9F04DD658E}" presName="compNode" presStyleCnt="0"/>
      <dgm:spPr/>
    </dgm:pt>
    <dgm:pt modelId="{D2CB4458-2831-43AA-8BE6-070223AF7419}" type="pres">
      <dgm:prSet presAssocID="{10C077E0-4C41-4ADE-AB90-0A9F04DD658E}" presName="pictRect" presStyleLbl="node1" presStyleIdx="2" presStyleCnt="4" custLinFactX="-10004" custLinFactY="61372" custLinFactNeighborX="-100000" custLinFactNeighborY="100000"/>
      <dgm:spPr>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dgm:spPr>
    </dgm:pt>
    <dgm:pt modelId="{0379B637-D1E8-4ADF-9352-2A848A5F200B}" type="pres">
      <dgm:prSet presAssocID="{10C077E0-4C41-4ADE-AB90-0A9F04DD658E}" presName="textRect" presStyleLbl="revTx" presStyleIdx="2" presStyleCnt="4" custLinFactX="-10004" custLinFactY="100000" custLinFactNeighborX="-100000" custLinFactNeighborY="198015">
        <dgm:presLayoutVars>
          <dgm:bulletEnabled val="1"/>
        </dgm:presLayoutVars>
      </dgm:prSet>
      <dgm:spPr/>
    </dgm:pt>
    <dgm:pt modelId="{79E2A7A1-634A-4866-9282-44ABA4B6C2FA}" type="pres">
      <dgm:prSet presAssocID="{AD8B641A-FA69-41C4-B0BE-43E146802C61}" presName="sibTrans" presStyleLbl="sibTrans2D1" presStyleIdx="0" presStyleCnt="0"/>
      <dgm:spPr/>
    </dgm:pt>
    <dgm:pt modelId="{24B9A235-B846-4919-A035-D2B511C36528}" type="pres">
      <dgm:prSet presAssocID="{D731CD8F-6CD0-4DDF-9D71-5DE1DFDB25E2}" presName="compNode" presStyleCnt="0"/>
      <dgm:spPr/>
    </dgm:pt>
    <dgm:pt modelId="{4F7E7F5D-E20D-4F72-8A80-34D1C355F8BE}" type="pres">
      <dgm:prSet presAssocID="{D731CD8F-6CD0-4DDF-9D71-5DE1DFDB25E2}" presName="pictRect" presStyleLbl="node1" presStyleIdx="3" presStyleCnt="4" custLinFactX="-9256" custLinFactNeighborX="-100000" custLinFactNeighborY="-5697"/>
      <dgm:spPr>
        <a:blipFill>
          <a:blip xmlns:r="http://schemas.openxmlformats.org/officeDocument/2006/relationships" r:embed="rId4">
            <a:extLst>
              <a:ext uri="{28A0092B-C50C-407E-A947-70E740481C1C}">
                <a14:useLocalDpi xmlns:a14="http://schemas.microsoft.com/office/drawing/2010/main" val="0"/>
              </a:ext>
            </a:extLst>
          </a:blip>
          <a:srcRect/>
          <a:stretch>
            <a:fillRect t="-6000" b="-6000"/>
          </a:stretch>
        </a:blipFill>
      </dgm:spPr>
    </dgm:pt>
    <dgm:pt modelId="{C7204792-5976-4D6D-8B1D-2E79B4D237F4}" type="pres">
      <dgm:prSet presAssocID="{D731CD8F-6CD0-4DDF-9D71-5DE1DFDB25E2}" presName="textRect" presStyleLbl="revTx" presStyleIdx="3" presStyleCnt="4" custLinFactX="-1802" custLinFactNeighborX="-100000" custLinFactNeighborY="-11554">
        <dgm:presLayoutVars>
          <dgm:bulletEnabled val="1"/>
        </dgm:presLayoutVars>
      </dgm:prSet>
      <dgm:spPr/>
    </dgm:pt>
  </dgm:ptLst>
  <dgm:cxnLst>
    <dgm:cxn modelId="{08C83501-64C3-45B6-9778-CCDF24691A15}" type="presOf" srcId="{10C077E0-4C41-4ADE-AB90-0A9F04DD658E}" destId="{0379B637-D1E8-4ADF-9352-2A848A5F200B}" srcOrd="0" destOrd="0" presId="urn:microsoft.com/office/officeart/2005/8/layout/pList1"/>
    <dgm:cxn modelId="{33CCE60B-013A-4C57-A277-EF08C244424E}" type="presOf" srcId="{9BF2A0BF-849C-445A-BFE9-F5F4B2877145}" destId="{D1DE935E-3EC8-4C73-9B2E-8477A4EEF526}" srcOrd="0" destOrd="0" presId="urn:microsoft.com/office/officeart/2005/8/layout/pList1"/>
    <dgm:cxn modelId="{EDB3DE12-9C58-4471-B3D6-5B64068D4D7B}" type="presOf" srcId="{D731CD8F-6CD0-4DDF-9D71-5DE1DFDB25E2}" destId="{C7204792-5976-4D6D-8B1D-2E79B4D237F4}" srcOrd="0" destOrd="0" presId="urn:microsoft.com/office/officeart/2005/8/layout/pList1"/>
    <dgm:cxn modelId="{CD25002F-75F1-4595-B62D-5E41A8DDDED4}" type="presOf" srcId="{AD8B641A-FA69-41C4-B0BE-43E146802C61}" destId="{79E2A7A1-634A-4866-9282-44ABA4B6C2FA}" srcOrd="0" destOrd="0" presId="urn:microsoft.com/office/officeart/2005/8/layout/pList1"/>
    <dgm:cxn modelId="{81E8616F-76F6-4323-B8C4-A4D12A376599}" srcId="{4DC9C5A8-61E4-47A7-B67A-82510A807121}" destId="{9BF2A0BF-849C-445A-BFE9-F5F4B2877145}" srcOrd="0" destOrd="0" parTransId="{64BC3F7F-720C-453F-8653-EF9EC6568B4B}" sibTransId="{94B36EBE-9F63-4369-BC6E-A43E964C8D56}"/>
    <dgm:cxn modelId="{91520583-2FC6-4D85-8383-5C3B854FD70D}" type="presOf" srcId="{94B36EBE-9F63-4369-BC6E-A43E964C8D56}" destId="{A733EB85-6137-4D77-9D05-6CC8FE4DFE80}" srcOrd="0" destOrd="0" presId="urn:microsoft.com/office/officeart/2005/8/layout/pList1"/>
    <dgm:cxn modelId="{275C4785-9321-4B24-9514-54F39CC4FAF4}" type="presOf" srcId="{F8FB1AA6-944F-4B71-B0E2-76F5DF0CE27A}" destId="{CBB5339E-E80F-4902-B60D-CA3D12B425AF}" srcOrd="0" destOrd="0" presId="urn:microsoft.com/office/officeart/2005/8/layout/pList1"/>
    <dgm:cxn modelId="{47DC3E9B-F090-41F6-8265-F2BFF5B61B82}" srcId="{4DC9C5A8-61E4-47A7-B67A-82510A807121}" destId="{10C077E0-4C41-4ADE-AB90-0A9F04DD658E}" srcOrd="2" destOrd="0" parTransId="{66810733-208B-4B28-838E-963028F2E387}" sibTransId="{AD8B641A-FA69-41C4-B0BE-43E146802C61}"/>
    <dgm:cxn modelId="{FEE3ADAC-50F5-468F-9CF3-295A5B0F993F}" srcId="{4DC9C5A8-61E4-47A7-B67A-82510A807121}" destId="{D731CD8F-6CD0-4DDF-9D71-5DE1DFDB25E2}" srcOrd="3" destOrd="0" parTransId="{35DE2879-D0C6-4A54-A945-AEC98D17BC86}" sibTransId="{60831E73-7DF1-444E-89F0-420B46AB902F}"/>
    <dgm:cxn modelId="{CB60FAAD-37C0-46EB-A0C6-FDF9803E3AE3}" type="presOf" srcId="{555E1465-F72A-4B00-B40C-AE06DE12A41C}" destId="{73BC2561-3C52-4760-9E47-69FBF4C05740}" srcOrd="0" destOrd="0" presId="urn:microsoft.com/office/officeart/2005/8/layout/pList1"/>
    <dgm:cxn modelId="{2AA2E1B0-DB67-4B37-A8B2-8056281EF339}" srcId="{4DC9C5A8-61E4-47A7-B67A-82510A807121}" destId="{555E1465-F72A-4B00-B40C-AE06DE12A41C}" srcOrd="1" destOrd="0" parTransId="{F555C3B6-93FF-4D13-86AC-2414C75F4CDA}" sibTransId="{F8FB1AA6-944F-4B71-B0E2-76F5DF0CE27A}"/>
    <dgm:cxn modelId="{E0612CE6-15DB-480E-A1A4-570B1C19627B}" type="presOf" srcId="{4DC9C5A8-61E4-47A7-B67A-82510A807121}" destId="{0EA8D677-110F-4A3B-87B3-E368AB3BF79A}" srcOrd="0" destOrd="0" presId="urn:microsoft.com/office/officeart/2005/8/layout/pList1"/>
    <dgm:cxn modelId="{B35F770F-1920-4E7E-872C-10DD79F6FDE4}" type="presParOf" srcId="{0EA8D677-110F-4A3B-87B3-E368AB3BF79A}" destId="{97F465B5-6009-4D03-9F0C-352139B9791E}" srcOrd="0" destOrd="0" presId="urn:microsoft.com/office/officeart/2005/8/layout/pList1"/>
    <dgm:cxn modelId="{CF7FC8FF-CCDD-476C-98BA-14A86AA5A869}" type="presParOf" srcId="{97F465B5-6009-4D03-9F0C-352139B9791E}" destId="{FF9796B1-70AA-4594-B730-940509EEBFFD}" srcOrd="0" destOrd="0" presId="urn:microsoft.com/office/officeart/2005/8/layout/pList1"/>
    <dgm:cxn modelId="{AE19763F-6DE5-4297-8855-BE90370E0169}" type="presParOf" srcId="{97F465B5-6009-4D03-9F0C-352139B9791E}" destId="{D1DE935E-3EC8-4C73-9B2E-8477A4EEF526}" srcOrd="1" destOrd="0" presId="urn:microsoft.com/office/officeart/2005/8/layout/pList1"/>
    <dgm:cxn modelId="{40D1FB52-725E-4FC6-B966-7E6FE2FCBCC7}" type="presParOf" srcId="{0EA8D677-110F-4A3B-87B3-E368AB3BF79A}" destId="{A733EB85-6137-4D77-9D05-6CC8FE4DFE80}" srcOrd="1" destOrd="0" presId="urn:microsoft.com/office/officeart/2005/8/layout/pList1"/>
    <dgm:cxn modelId="{AC548FEB-25AB-469E-AA96-0065239746D4}" type="presParOf" srcId="{0EA8D677-110F-4A3B-87B3-E368AB3BF79A}" destId="{80A1D486-3C5B-4122-AF36-D84F224902B2}" srcOrd="2" destOrd="0" presId="urn:microsoft.com/office/officeart/2005/8/layout/pList1"/>
    <dgm:cxn modelId="{9F2ED5E5-5C23-43BE-A26C-D82783D4914F}" type="presParOf" srcId="{80A1D486-3C5B-4122-AF36-D84F224902B2}" destId="{EF9BC0B3-5AAA-4D64-9E22-7E0EA5D66890}" srcOrd="0" destOrd="0" presId="urn:microsoft.com/office/officeart/2005/8/layout/pList1"/>
    <dgm:cxn modelId="{D85DD387-DDD2-4435-A17D-B88B14A1EC7A}" type="presParOf" srcId="{80A1D486-3C5B-4122-AF36-D84F224902B2}" destId="{73BC2561-3C52-4760-9E47-69FBF4C05740}" srcOrd="1" destOrd="0" presId="urn:microsoft.com/office/officeart/2005/8/layout/pList1"/>
    <dgm:cxn modelId="{DC097DD9-DDD8-4CAB-9744-20CB441F9929}" type="presParOf" srcId="{0EA8D677-110F-4A3B-87B3-E368AB3BF79A}" destId="{CBB5339E-E80F-4902-B60D-CA3D12B425AF}" srcOrd="3" destOrd="0" presId="urn:microsoft.com/office/officeart/2005/8/layout/pList1"/>
    <dgm:cxn modelId="{F6E9E27D-9B6E-4632-961A-AD97E534DF23}" type="presParOf" srcId="{0EA8D677-110F-4A3B-87B3-E368AB3BF79A}" destId="{C55F27CA-72CB-4B5E-BAD0-EF096EC76354}" srcOrd="4" destOrd="0" presId="urn:microsoft.com/office/officeart/2005/8/layout/pList1"/>
    <dgm:cxn modelId="{F4D8AA88-03C0-43DB-83BA-12459E2E8BCE}" type="presParOf" srcId="{C55F27CA-72CB-4B5E-BAD0-EF096EC76354}" destId="{D2CB4458-2831-43AA-8BE6-070223AF7419}" srcOrd="0" destOrd="0" presId="urn:microsoft.com/office/officeart/2005/8/layout/pList1"/>
    <dgm:cxn modelId="{B4671F4D-9D7E-4EF7-9486-D2CFFC45ABB6}" type="presParOf" srcId="{C55F27CA-72CB-4B5E-BAD0-EF096EC76354}" destId="{0379B637-D1E8-4ADF-9352-2A848A5F200B}" srcOrd="1" destOrd="0" presId="urn:microsoft.com/office/officeart/2005/8/layout/pList1"/>
    <dgm:cxn modelId="{DFD04F68-DC6C-4B53-B65D-099EE5E82EAE}" type="presParOf" srcId="{0EA8D677-110F-4A3B-87B3-E368AB3BF79A}" destId="{79E2A7A1-634A-4866-9282-44ABA4B6C2FA}" srcOrd="5" destOrd="0" presId="urn:microsoft.com/office/officeart/2005/8/layout/pList1"/>
    <dgm:cxn modelId="{960F0AA8-08F9-468C-A40A-5FC9E1476A75}" type="presParOf" srcId="{0EA8D677-110F-4A3B-87B3-E368AB3BF79A}" destId="{24B9A235-B846-4919-A035-D2B511C36528}" srcOrd="6" destOrd="0" presId="urn:microsoft.com/office/officeart/2005/8/layout/pList1"/>
    <dgm:cxn modelId="{D8F1D78F-7598-4A40-AC11-C3ECE4E6B61F}" type="presParOf" srcId="{24B9A235-B846-4919-A035-D2B511C36528}" destId="{4F7E7F5D-E20D-4F72-8A80-34D1C355F8BE}" srcOrd="0" destOrd="0" presId="urn:microsoft.com/office/officeart/2005/8/layout/pList1"/>
    <dgm:cxn modelId="{19B4D572-8EC8-48ED-934E-38D365422AF3}" type="presParOf" srcId="{24B9A235-B846-4919-A035-D2B511C36528}" destId="{C7204792-5976-4D6D-8B1D-2E79B4D237F4}"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633CE5-E2F2-4FE2-9FCA-ACE663FBA120}"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4295370C-A9DD-4FD9-80F4-0B44608EFA13}">
      <dgm:prSet phldrT="[Text]" custT="1"/>
      <dgm:spPr/>
      <dgm:t>
        <a:bodyPr/>
        <a:lstStyle/>
        <a:p>
          <a:pPr>
            <a:buFont typeface="Wingdings" panose="05000000000000000000" pitchFamily="2" charset="2"/>
            <a:buChar char="Ø"/>
          </a:pPr>
          <a:r>
            <a:rPr lang="en-US" sz="1400" b="1" dirty="0"/>
            <a:t>Eases nursing shortage</a:t>
          </a:r>
        </a:p>
      </dgm:t>
    </dgm:pt>
    <dgm:pt modelId="{15014EF8-48CA-42C0-8A75-1F2B37F49331}" type="parTrans" cxnId="{A94C6036-EB22-4F14-B5C4-AEFAF47B2AE9}">
      <dgm:prSet/>
      <dgm:spPr/>
      <dgm:t>
        <a:bodyPr/>
        <a:lstStyle/>
        <a:p>
          <a:endParaRPr lang="en-US" sz="1400"/>
        </a:p>
      </dgm:t>
    </dgm:pt>
    <dgm:pt modelId="{CDB0B5B1-4561-45DD-A7CB-F8C917733033}" type="sibTrans" cxnId="{A94C6036-EB22-4F14-B5C4-AEFAF47B2AE9}">
      <dgm:prSet/>
      <dgm:spPr/>
      <dgm:t>
        <a:bodyPr/>
        <a:lstStyle/>
        <a:p>
          <a:endParaRPr lang="en-US" sz="1400"/>
        </a:p>
      </dgm:t>
    </dgm:pt>
    <dgm:pt modelId="{000D117D-5864-4C6F-8FB1-A0F5410C1FEE}">
      <dgm:prSet phldrT="[Text]" custT="1"/>
      <dgm:spPr/>
      <dgm:t>
        <a:bodyPr/>
        <a:lstStyle/>
        <a:p>
          <a:pPr>
            <a:buFont typeface="Wingdings" panose="05000000000000000000" pitchFamily="2" charset="2"/>
            <a:buChar char="Ø"/>
          </a:pPr>
          <a:r>
            <a:rPr lang="en-US" sz="1400" b="1" dirty="0"/>
            <a:t>Alleviates burden on overworked staff</a:t>
          </a:r>
        </a:p>
      </dgm:t>
    </dgm:pt>
    <dgm:pt modelId="{D2F46411-19D4-4CC1-A795-4768DCDE5E4A}" type="parTrans" cxnId="{669067D3-74E5-4AB7-B80B-703848ACED01}">
      <dgm:prSet/>
      <dgm:spPr/>
      <dgm:t>
        <a:bodyPr/>
        <a:lstStyle/>
        <a:p>
          <a:endParaRPr lang="en-US" sz="1400"/>
        </a:p>
      </dgm:t>
    </dgm:pt>
    <dgm:pt modelId="{49D0C20B-1DB1-4CE2-9190-61009FB050B2}" type="sibTrans" cxnId="{669067D3-74E5-4AB7-B80B-703848ACED01}">
      <dgm:prSet/>
      <dgm:spPr/>
      <dgm:t>
        <a:bodyPr/>
        <a:lstStyle/>
        <a:p>
          <a:endParaRPr lang="en-US" sz="1400"/>
        </a:p>
      </dgm:t>
    </dgm:pt>
    <dgm:pt modelId="{036879F4-857E-4AFA-A5A2-EB6EDAE58B58}">
      <dgm:prSet phldrT="[Text]" custT="1"/>
      <dgm:spPr/>
      <dgm:t>
        <a:bodyPr/>
        <a:lstStyle/>
        <a:p>
          <a:pPr>
            <a:buFont typeface="Wingdings" panose="05000000000000000000" pitchFamily="2" charset="2"/>
            <a:buChar char="Ø"/>
          </a:pPr>
          <a:r>
            <a:rPr lang="en-US" sz="1400" b="1" dirty="0"/>
            <a:t>Safer conditions for patients</a:t>
          </a:r>
        </a:p>
      </dgm:t>
    </dgm:pt>
    <dgm:pt modelId="{48CA0404-D474-4E79-9884-D43D22646927}" type="parTrans" cxnId="{D317660A-4F96-42DB-AF11-D6161CC12123}">
      <dgm:prSet/>
      <dgm:spPr/>
      <dgm:t>
        <a:bodyPr/>
        <a:lstStyle/>
        <a:p>
          <a:endParaRPr lang="en-US" sz="1400"/>
        </a:p>
      </dgm:t>
    </dgm:pt>
    <dgm:pt modelId="{775A0B5B-1ED6-4791-9346-FFA1ED6E7DCA}" type="sibTrans" cxnId="{D317660A-4F96-42DB-AF11-D6161CC12123}">
      <dgm:prSet/>
      <dgm:spPr/>
      <dgm:t>
        <a:bodyPr/>
        <a:lstStyle/>
        <a:p>
          <a:endParaRPr lang="en-US" sz="1400"/>
        </a:p>
      </dgm:t>
    </dgm:pt>
    <dgm:pt modelId="{B2F581DD-AC42-4624-A99C-EFA0C3A50689}">
      <dgm:prSet phldrT="[Text]" custT="1"/>
      <dgm:spPr/>
      <dgm:t>
        <a:bodyPr/>
        <a:lstStyle/>
        <a:p>
          <a:pPr>
            <a:buFont typeface="Wingdings" panose="05000000000000000000" pitchFamily="2" charset="2"/>
            <a:buChar char="Ø"/>
          </a:pPr>
          <a:r>
            <a:rPr lang="en-US" sz="1400" b="1" dirty="0"/>
            <a:t>Increase access to care</a:t>
          </a:r>
        </a:p>
      </dgm:t>
    </dgm:pt>
    <dgm:pt modelId="{C910FA9D-D214-4FF9-899D-DC02FB76FE9B}" type="parTrans" cxnId="{07154AD3-0D7D-4BB0-9A07-35C088793E8D}">
      <dgm:prSet/>
      <dgm:spPr/>
      <dgm:t>
        <a:bodyPr/>
        <a:lstStyle/>
        <a:p>
          <a:endParaRPr lang="en-US" sz="1400"/>
        </a:p>
      </dgm:t>
    </dgm:pt>
    <dgm:pt modelId="{D2BEFC83-C209-4CCC-BE17-904A8A5ACC2E}" type="sibTrans" cxnId="{07154AD3-0D7D-4BB0-9A07-35C088793E8D}">
      <dgm:prSet/>
      <dgm:spPr/>
      <dgm:t>
        <a:bodyPr/>
        <a:lstStyle/>
        <a:p>
          <a:endParaRPr lang="en-US" sz="1400"/>
        </a:p>
      </dgm:t>
    </dgm:pt>
    <dgm:pt modelId="{869BFA6B-69EA-43E2-86D4-B11FF1783FE5}" type="pres">
      <dgm:prSet presAssocID="{99633CE5-E2F2-4FE2-9FCA-ACE663FBA120}" presName="matrix" presStyleCnt="0">
        <dgm:presLayoutVars>
          <dgm:chMax val="1"/>
          <dgm:dir/>
          <dgm:resizeHandles val="exact"/>
        </dgm:presLayoutVars>
      </dgm:prSet>
      <dgm:spPr/>
    </dgm:pt>
    <dgm:pt modelId="{8048A86E-B156-4141-92D1-4AB1850739C5}" type="pres">
      <dgm:prSet presAssocID="{99633CE5-E2F2-4FE2-9FCA-ACE663FBA120}" presName="diamond" presStyleLbl="bgShp" presStyleIdx="0" presStyleCnt="1"/>
      <dgm:spPr/>
    </dgm:pt>
    <dgm:pt modelId="{0F0D27F5-D176-475F-A03F-AD5E1F1962A6}" type="pres">
      <dgm:prSet presAssocID="{99633CE5-E2F2-4FE2-9FCA-ACE663FBA120}" presName="quad1" presStyleLbl="node1" presStyleIdx="0" presStyleCnt="4">
        <dgm:presLayoutVars>
          <dgm:chMax val="0"/>
          <dgm:chPref val="0"/>
          <dgm:bulletEnabled val="1"/>
        </dgm:presLayoutVars>
      </dgm:prSet>
      <dgm:spPr/>
    </dgm:pt>
    <dgm:pt modelId="{3B6A3EE4-DECF-48AF-9073-1F37BC700B16}" type="pres">
      <dgm:prSet presAssocID="{99633CE5-E2F2-4FE2-9FCA-ACE663FBA120}" presName="quad2" presStyleLbl="node1" presStyleIdx="1" presStyleCnt="4">
        <dgm:presLayoutVars>
          <dgm:chMax val="0"/>
          <dgm:chPref val="0"/>
          <dgm:bulletEnabled val="1"/>
        </dgm:presLayoutVars>
      </dgm:prSet>
      <dgm:spPr/>
    </dgm:pt>
    <dgm:pt modelId="{A72C7AEC-FB81-4596-881D-A91D21B62055}" type="pres">
      <dgm:prSet presAssocID="{99633CE5-E2F2-4FE2-9FCA-ACE663FBA120}" presName="quad3" presStyleLbl="node1" presStyleIdx="2" presStyleCnt="4">
        <dgm:presLayoutVars>
          <dgm:chMax val="0"/>
          <dgm:chPref val="0"/>
          <dgm:bulletEnabled val="1"/>
        </dgm:presLayoutVars>
      </dgm:prSet>
      <dgm:spPr/>
    </dgm:pt>
    <dgm:pt modelId="{E7C3FC19-1016-40D8-B448-3B4001537DBB}" type="pres">
      <dgm:prSet presAssocID="{99633CE5-E2F2-4FE2-9FCA-ACE663FBA120}" presName="quad4" presStyleLbl="node1" presStyleIdx="3" presStyleCnt="4">
        <dgm:presLayoutVars>
          <dgm:chMax val="0"/>
          <dgm:chPref val="0"/>
          <dgm:bulletEnabled val="1"/>
        </dgm:presLayoutVars>
      </dgm:prSet>
      <dgm:spPr/>
    </dgm:pt>
  </dgm:ptLst>
  <dgm:cxnLst>
    <dgm:cxn modelId="{D317660A-4F96-42DB-AF11-D6161CC12123}" srcId="{99633CE5-E2F2-4FE2-9FCA-ACE663FBA120}" destId="{036879F4-857E-4AFA-A5A2-EB6EDAE58B58}" srcOrd="2" destOrd="0" parTransId="{48CA0404-D474-4E79-9884-D43D22646927}" sibTransId="{775A0B5B-1ED6-4791-9346-FFA1ED6E7DCA}"/>
    <dgm:cxn modelId="{A94C6036-EB22-4F14-B5C4-AEFAF47B2AE9}" srcId="{99633CE5-E2F2-4FE2-9FCA-ACE663FBA120}" destId="{4295370C-A9DD-4FD9-80F4-0B44608EFA13}" srcOrd="0" destOrd="0" parTransId="{15014EF8-48CA-42C0-8A75-1F2B37F49331}" sibTransId="{CDB0B5B1-4561-45DD-A7CB-F8C917733033}"/>
    <dgm:cxn modelId="{3D164BC8-2B39-4C10-A732-666DFA619A09}" type="presOf" srcId="{4295370C-A9DD-4FD9-80F4-0B44608EFA13}" destId="{0F0D27F5-D176-475F-A03F-AD5E1F1962A6}" srcOrd="0" destOrd="0" presId="urn:microsoft.com/office/officeart/2005/8/layout/matrix3"/>
    <dgm:cxn modelId="{DFB035CF-5A9D-48ED-8046-1398A0C414FA}" type="presOf" srcId="{B2F581DD-AC42-4624-A99C-EFA0C3A50689}" destId="{E7C3FC19-1016-40D8-B448-3B4001537DBB}" srcOrd="0" destOrd="0" presId="urn:microsoft.com/office/officeart/2005/8/layout/matrix3"/>
    <dgm:cxn modelId="{669067D3-74E5-4AB7-B80B-703848ACED01}" srcId="{99633CE5-E2F2-4FE2-9FCA-ACE663FBA120}" destId="{000D117D-5864-4C6F-8FB1-A0F5410C1FEE}" srcOrd="1" destOrd="0" parTransId="{D2F46411-19D4-4CC1-A795-4768DCDE5E4A}" sibTransId="{49D0C20B-1DB1-4CE2-9190-61009FB050B2}"/>
    <dgm:cxn modelId="{07154AD3-0D7D-4BB0-9A07-35C088793E8D}" srcId="{99633CE5-E2F2-4FE2-9FCA-ACE663FBA120}" destId="{B2F581DD-AC42-4624-A99C-EFA0C3A50689}" srcOrd="3" destOrd="0" parTransId="{C910FA9D-D214-4FF9-899D-DC02FB76FE9B}" sibTransId="{D2BEFC83-C209-4CCC-BE17-904A8A5ACC2E}"/>
    <dgm:cxn modelId="{733213E6-A6CF-4380-B2BB-92A44245F78B}" type="presOf" srcId="{036879F4-857E-4AFA-A5A2-EB6EDAE58B58}" destId="{A72C7AEC-FB81-4596-881D-A91D21B62055}" srcOrd="0" destOrd="0" presId="urn:microsoft.com/office/officeart/2005/8/layout/matrix3"/>
    <dgm:cxn modelId="{65A9BEEE-9F2B-4AC4-92FF-C57FC89BE221}" type="presOf" srcId="{000D117D-5864-4C6F-8FB1-A0F5410C1FEE}" destId="{3B6A3EE4-DECF-48AF-9073-1F37BC700B16}" srcOrd="0" destOrd="0" presId="urn:microsoft.com/office/officeart/2005/8/layout/matrix3"/>
    <dgm:cxn modelId="{2B7825F2-75F4-420E-B303-D772152211D2}" type="presOf" srcId="{99633CE5-E2F2-4FE2-9FCA-ACE663FBA120}" destId="{869BFA6B-69EA-43E2-86D4-B11FF1783FE5}" srcOrd="0" destOrd="0" presId="urn:microsoft.com/office/officeart/2005/8/layout/matrix3"/>
    <dgm:cxn modelId="{2733E697-7CEC-4FE0-A5EB-4EE063AE8648}" type="presParOf" srcId="{869BFA6B-69EA-43E2-86D4-B11FF1783FE5}" destId="{8048A86E-B156-4141-92D1-4AB1850739C5}" srcOrd="0" destOrd="0" presId="urn:microsoft.com/office/officeart/2005/8/layout/matrix3"/>
    <dgm:cxn modelId="{95C82A13-E726-464A-9380-D94F8FFE17A7}" type="presParOf" srcId="{869BFA6B-69EA-43E2-86D4-B11FF1783FE5}" destId="{0F0D27F5-D176-475F-A03F-AD5E1F1962A6}" srcOrd="1" destOrd="0" presId="urn:microsoft.com/office/officeart/2005/8/layout/matrix3"/>
    <dgm:cxn modelId="{DB9189C6-B576-41D3-84BC-42984031C587}" type="presParOf" srcId="{869BFA6B-69EA-43E2-86D4-B11FF1783FE5}" destId="{3B6A3EE4-DECF-48AF-9073-1F37BC700B16}" srcOrd="2" destOrd="0" presId="urn:microsoft.com/office/officeart/2005/8/layout/matrix3"/>
    <dgm:cxn modelId="{5AD0A5AC-C38E-49A4-9CA2-49159711A8A9}" type="presParOf" srcId="{869BFA6B-69EA-43E2-86D4-B11FF1783FE5}" destId="{A72C7AEC-FB81-4596-881D-A91D21B62055}" srcOrd="3" destOrd="0" presId="urn:microsoft.com/office/officeart/2005/8/layout/matrix3"/>
    <dgm:cxn modelId="{149FCD0B-BBDF-4781-BD33-2279CE8D1DFC}" type="presParOf" srcId="{869BFA6B-69EA-43E2-86D4-B11FF1783FE5}" destId="{E7C3FC19-1016-40D8-B448-3B4001537DBB}"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B1BED8-DDEF-4C75-AF88-2DA5F578680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4A62124-EC57-434A-8FA3-8F7CD5092768}">
      <dgm:prSet phldrT="[Text]" custT="1"/>
      <dgm:spPr/>
      <dgm:t>
        <a:bodyPr/>
        <a:lstStyle/>
        <a:p>
          <a:pPr algn="ctr"/>
          <a:r>
            <a:rPr lang="en-US" sz="2000" dirty="0"/>
            <a:t>Modernizing Processes for International Medical Professionals </a:t>
          </a:r>
        </a:p>
        <a:p>
          <a:pPr algn="ctr"/>
          <a:r>
            <a:rPr lang="en-US" sz="2000" dirty="0"/>
            <a:t>and </a:t>
          </a:r>
        </a:p>
        <a:p>
          <a:pPr algn="ctr"/>
          <a:r>
            <a:rPr lang="en-US" sz="2000" dirty="0"/>
            <a:t>Enriching Healthcare Landscape</a:t>
          </a:r>
        </a:p>
      </dgm:t>
    </dgm:pt>
    <dgm:pt modelId="{D223A206-B9CD-4786-8CEF-FDAAF1FB3392}" type="sibTrans" cxnId="{8CB43CB1-7EE8-4D57-B6DE-BA568608AE46}">
      <dgm:prSet/>
      <dgm:spPr/>
      <dgm:t>
        <a:bodyPr/>
        <a:lstStyle/>
        <a:p>
          <a:endParaRPr lang="en-US"/>
        </a:p>
      </dgm:t>
    </dgm:pt>
    <dgm:pt modelId="{909DA72F-9405-46EB-B4FB-E409931ABE6C}" type="parTrans" cxnId="{8CB43CB1-7EE8-4D57-B6DE-BA568608AE46}">
      <dgm:prSet/>
      <dgm:spPr/>
      <dgm:t>
        <a:bodyPr/>
        <a:lstStyle/>
        <a:p>
          <a:endParaRPr lang="en-US"/>
        </a:p>
      </dgm:t>
    </dgm:pt>
    <dgm:pt modelId="{45D7DEC5-9814-425B-AB07-278385A83AA9}" type="pres">
      <dgm:prSet presAssocID="{69B1BED8-DDEF-4C75-AF88-2DA5F578680A}" presName="linear" presStyleCnt="0">
        <dgm:presLayoutVars>
          <dgm:animLvl val="lvl"/>
          <dgm:resizeHandles val="exact"/>
        </dgm:presLayoutVars>
      </dgm:prSet>
      <dgm:spPr/>
    </dgm:pt>
    <dgm:pt modelId="{C3C10EFC-7854-45B3-ABC5-618F042D4EA0}" type="pres">
      <dgm:prSet presAssocID="{54A62124-EC57-434A-8FA3-8F7CD5092768}" presName="parentText" presStyleLbl="node1" presStyleIdx="0" presStyleCnt="1" custLinFactY="-22518" custLinFactNeighborY="-100000">
        <dgm:presLayoutVars>
          <dgm:chMax val="0"/>
          <dgm:bulletEnabled val="1"/>
        </dgm:presLayoutVars>
      </dgm:prSet>
      <dgm:spPr/>
    </dgm:pt>
  </dgm:ptLst>
  <dgm:cxnLst>
    <dgm:cxn modelId="{E1335324-CDE3-4D00-9CB0-77FBF77849E8}" type="presOf" srcId="{54A62124-EC57-434A-8FA3-8F7CD5092768}" destId="{C3C10EFC-7854-45B3-ABC5-618F042D4EA0}" srcOrd="0" destOrd="0" presId="urn:microsoft.com/office/officeart/2005/8/layout/vList2"/>
    <dgm:cxn modelId="{8CB43CB1-7EE8-4D57-B6DE-BA568608AE46}" srcId="{69B1BED8-DDEF-4C75-AF88-2DA5F578680A}" destId="{54A62124-EC57-434A-8FA3-8F7CD5092768}" srcOrd="0" destOrd="0" parTransId="{909DA72F-9405-46EB-B4FB-E409931ABE6C}" sibTransId="{D223A206-B9CD-4786-8CEF-FDAAF1FB3392}"/>
    <dgm:cxn modelId="{DA7B98D6-C1A5-4137-BCFB-46079506744C}" type="presOf" srcId="{69B1BED8-DDEF-4C75-AF88-2DA5F578680A}" destId="{45D7DEC5-9814-425B-AB07-278385A83AA9}" srcOrd="0" destOrd="0" presId="urn:microsoft.com/office/officeart/2005/8/layout/vList2"/>
    <dgm:cxn modelId="{9074B180-2EA5-4051-85A5-939893E3CBC2}" type="presParOf" srcId="{45D7DEC5-9814-425B-AB07-278385A83AA9}" destId="{C3C10EFC-7854-45B3-ABC5-618F042D4EA0}"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DDA19A-80F9-460E-87EE-08CD8EDD51F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AC26CB94-ED4C-4EF9-9ED2-EB6FD2080D47}">
      <dgm:prSet phldrT="[Text]" custT="1"/>
      <dgm:spPr/>
      <dgm:t>
        <a:bodyPr/>
        <a:lstStyle/>
        <a:p>
          <a:pPr algn="ctr"/>
          <a:r>
            <a:rPr lang="en-US" sz="3600" dirty="0"/>
            <a:t>Enhancing Access to Mental Health   </a:t>
          </a:r>
        </a:p>
      </dgm:t>
    </dgm:pt>
    <dgm:pt modelId="{02B81AF6-9DC2-4BB8-894D-BE0521C42D0A}" type="parTrans" cxnId="{B38C0459-4D96-414F-91F1-AA1153268A8E}">
      <dgm:prSet/>
      <dgm:spPr/>
      <dgm:t>
        <a:bodyPr/>
        <a:lstStyle/>
        <a:p>
          <a:endParaRPr lang="en-US"/>
        </a:p>
      </dgm:t>
    </dgm:pt>
    <dgm:pt modelId="{8DF98297-04E8-4551-8782-6FE06878E71D}" type="sibTrans" cxnId="{B38C0459-4D96-414F-91F1-AA1153268A8E}">
      <dgm:prSet/>
      <dgm:spPr/>
      <dgm:t>
        <a:bodyPr/>
        <a:lstStyle/>
        <a:p>
          <a:endParaRPr lang="en-US"/>
        </a:p>
      </dgm:t>
    </dgm:pt>
    <dgm:pt modelId="{A1A63C44-843F-4AFD-9160-F3D64EA8930C}">
      <dgm:prSet phldrT="[Text]" custT="1"/>
      <dgm:spPr>
        <a:solidFill>
          <a:schemeClr val="tx1">
            <a:alpha val="90000"/>
          </a:schemeClr>
        </a:solidFill>
      </dgm:spPr>
      <dgm:t>
        <a:bodyPr/>
        <a:lstStyle/>
        <a:p>
          <a:pPr algn="l"/>
          <a:r>
            <a:rPr lang="en-US" sz="1800" b="0" i="0" dirty="0">
              <a:solidFill>
                <a:schemeClr val="bg1"/>
              </a:solidFill>
            </a:rPr>
            <a:t>Provides employment opportunities for new marriage and family therapists and professional counselors with master's or doctoral training, allowing them to gain supervised clinical experience</a:t>
          </a:r>
          <a:endParaRPr lang="en-US" sz="1800" dirty="0">
            <a:solidFill>
              <a:schemeClr val="bg1"/>
            </a:solidFill>
          </a:endParaRPr>
        </a:p>
      </dgm:t>
    </dgm:pt>
    <dgm:pt modelId="{D5E60C43-20D9-4B30-85FA-6321B07229F3}" type="parTrans" cxnId="{D90463C8-7414-49C8-8F57-B1D4AFA19DBB}">
      <dgm:prSet/>
      <dgm:spPr/>
      <dgm:t>
        <a:bodyPr/>
        <a:lstStyle/>
        <a:p>
          <a:endParaRPr lang="en-US"/>
        </a:p>
      </dgm:t>
    </dgm:pt>
    <dgm:pt modelId="{7F84BB57-6A78-4956-98B5-FAE0EF61C94A}" type="sibTrans" cxnId="{D90463C8-7414-49C8-8F57-B1D4AFA19DBB}">
      <dgm:prSet/>
      <dgm:spPr/>
      <dgm:t>
        <a:bodyPr/>
        <a:lstStyle/>
        <a:p>
          <a:endParaRPr lang="en-US"/>
        </a:p>
      </dgm:t>
    </dgm:pt>
    <dgm:pt modelId="{43D61935-962D-437A-956F-24A1C59C22F6}">
      <dgm:prSet custT="1"/>
      <dgm:spPr>
        <a:solidFill>
          <a:schemeClr val="tx1">
            <a:alpha val="90000"/>
          </a:schemeClr>
        </a:solidFill>
      </dgm:spPr>
      <dgm:t>
        <a:bodyPr/>
        <a:lstStyle/>
        <a:p>
          <a:pPr algn="l"/>
          <a:r>
            <a:rPr lang="en-US" sz="1800" dirty="0">
              <a:solidFill>
                <a:schemeClr val="bg1"/>
              </a:solidFill>
            </a:rPr>
            <a:t>Establishes licensure categories for:</a:t>
          </a:r>
        </a:p>
        <a:p>
          <a:pPr algn="ctr"/>
          <a:r>
            <a:rPr lang="en-US" sz="1800" dirty="0">
              <a:solidFill>
                <a:schemeClr val="bg1"/>
              </a:solidFill>
            </a:rPr>
            <a:t>"Licensed Associate Marriage and Family Therapist"</a:t>
          </a:r>
        </a:p>
        <a:p>
          <a:pPr algn="ctr"/>
          <a:r>
            <a:rPr lang="en-US" sz="1800" dirty="0">
              <a:solidFill>
                <a:schemeClr val="bg1"/>
              </a:solidFill>
            </a:rPr>
            <a:t>"Licensed Associate Professional Counselor"</a:t>
          </a:r>
        </a:p>
      </dgm:t>
    </dgm:pt>
    <dgm:pt modelId="{08866637-C68C-4F98-88F7-41FA54823C14}" type="parTrans" cxnId="{2A6F5F22-738D-4053-A74A-BA6A02C4667E}">
      <dgm:prSet/>
      <dgm:spPr/>
      <dgm:t>
        <a:bodyPr/>
        <a:lstStyle/>
        <a:p>
          <a:endParaRPr lang="en-US"/>
        </a:p>
      </dgm:t>
    </dgm:pt>
    <dgm:pt modelId="{DB27B9C8-0581-4C96-89B9-10AA5C04F469}" type="sibTrans" cxnId="{2A6F5F22-738D-4053-A74A-BA6A02C4667E}">
      <dgm:prSet/>
      <dgm:spPr/>
      <dgm:t>
        <a:bodyPr/>
        <a:lstStyle/>
        <a:p>
          <a:endParaRPr lang="en-US"/>
        </a:p>
      </dgm:t>
    </dgm:pt>
    <dgm:pt modelId="{882A2536-9F5A-4493-9A58-BC30B1291D29}" type="pres">
      <dgm:prSet presAssocID="{FEDDA19A-80F9-460E-87EE-08CD8EDD51F8}" presName="diagram" presStyleCnt="0">
        <dgm:presLayoutVars>
          <dgm:chPref val="1"/>
          <dgm:dir/>
          <dgm:animOne val="branch"/>
          <dgm:animLvl val="lvl"/>
          <dgm:resizeHandles/>
        </dgm:presLayoutVars>
      </dgm:prSet>
      <dgm:spPr/>
    </dgm:pt>
    <dgm:pt modelId="{52C24EAD-340A-4BD0-A64B-09E508BAD5E0}" type="pres">
      <dgm:prSet presAssocID="{AC26CB94-ED4C-4EF9-9ED2-EB6FD2080D47}" presName="root" presStyleCnt="0"/>
      <dgm:spPr/>
    </dgm:pt>
    <dgm:pt modelId="{5D391D07-443C-446D-BE41-BAEC7F7AC017}" type="pres">
      <dgm:prSet presAssocID="{AC26CB94-ED4C-4EF9-9ED2-EB6FD2080D47}" presName="rootComposite" presStyleCnt="0"/>
      <dgm:spPr/>
    </dgm:pt>
    <dgm:pt modelId="{98C3F3A8-0C3A-43F5-8CBC-AB54A66A1C35}" type="pres">
      <dgm:prSet presAssocID="{AC26CB94-ED4C-4EF9-9ED2-EB6FD2080D47}" presName="rootText" presStyleLbl="node1" presStyleIdx="0" presStyleCnt="1" custScaleX="331929"/>
      <dgm:spPr/>
    </dgm:pt>
    <dgm:pt modelId="{88A1E5AC-4AD4-4ABE-83AC-CA3C07175F81}" type="pres">
      <dgm:prSet presAssocID="{AC26CB94-ED4C-4EF9-9ED2-EB6FD2080D47}" presName="rootConnector" presStyleLbl="node1" presStyleIdx="0" presStyleCnt="1"/>
      <dgm:spPr/>
    </dgm:pt>
    <dgm:pt modelId="{5D2E7BBC-4CB9-4728-8414-350B9484B324}" type="pres">
      <dgm:prSet presAssocID="{AC26CB94-ED4C-4EF9-9ED2-EB6FD2080D47}" presName="childShape" presStyleCnt="0"/>
      <dgm:spPr/>
    </dgm:pt>
    <dgm:pt modelId="{D2B67E8F-6A63-4217-8B97-5F8D98BA837C}" type="pres">
      <dgm:prSet presAssocID="{D5E60C43-20D9-4B30-85FA-6321B07229F3}" presName="Name13" presStyleLbl="parChTrans1D2" presStyleIdx="0" presStyleCnt="2"/>
      <dgm:spPr/>
    </dgm:pt>
    <dgm:pt modelId="{91C0B54C-44FE-4DD0-942A-FA35FCF22F4B}" type="pres">
      <dgm:prSet presAssocID="{A1A63C44-843F-4AFD-9160-F3D64EA8930C}" presName="childText" presStyleLbl="bgAcc1" presStyleIdx="0" presStyleCnt="2" custScaleX="385164" custLinFactY="26905" custLinFactNeighborY="100000">
        <dgm:presLayoutVars>
          <dgm:bulletEnabled val="1"/>
        </dgm:presLayoutVars>
      </dgm:prSet>
      <dgm:spPr/>
    </dgm:pt>
    <dgm:pt modelId="{8D48300D-1032-496A-8C5C-5120E2BE9360}" type="pres">
      <dgm:prSet presAssocID="{08866637-C68C-4F98-88F7-41FA54823C14}" presName="Name13" presStyleLbl="parChTrans1D2" presStyleIdx="1" presStyleCnt="2"/>
      <dgm:spPr/>
    </dgm:pt>
    <dgm:pt modelId="{638337CC-D4B4-492A-A4FA-B88279BA077D}" type="pres">
      <dgm:prSet presAssocID="{43D61935-962D-437A-956F-24A1C59C22F6}" presName="childText" presStyleLbl="bgAcc1" presStyleIdx="1" presStyleCnt="2" custScaleX="389556" custLinFactY="-30680" custLinFactNeighborX="-2123" custLinFactNeighborY="-100000">
        <dgm:presLayoutVars>
          <dgm:bulletEnabled val="1"/>
        </dgm:presLayoutVars>
      </dgm:prSet>
      <dgm:spPr/>
    </dgm:pt>
  </dgm:ptLst>
  <dgm:cxnLst>
    <dgm:cxn modelId="{2A6F5F22-738D-4053-A74A-BA6A02C4667E}" srcId="{AC26CB94-ED4C-4EF9-9ED2-EB6FD2080D47}" destId="{43D61935-962D-437A-956F-24A1C59C22F6}" srcOrd="1" destOrd="0" parTransId="{08866637-C68C-4F98-88F7-41FA54823C14}" sibTransId="{DB27B9C8-0581-4C96-89B9-10AA5C04F469}"/>
    <dgm:cxn modelId="{01D11B69-7416-425D-9F0D-F12ECACA6716}" type="presOf" srcId="{A1A63C44-843F-4AFD-9160-F3D64EA8930C}" destId="{91C0B54C-44FE-4DD0-942A-FA35FCF22F4B}" srcOrd="0" destOrd="0" presId="urn:microsoft.com/office/officeart/2005/8/layout/hierarchy3"/>
    <dgm:cxn modelId="{B38C0459-4D96-414F-91F1-AA1153268A8E}" srcId="{FEDDA19A-80F9-460E-87EE-08CD8EDD51F8}" destId="{AC26CB94-ED4C-4EF9-9ED2-EB6FD2080D47}" srcOrd="0" destOrd="0" parTransId="{02B81AF6-9DC2-4BB8-894D-BE0521C42D0A}" sibTransId="{8DF98297-04E8-4551-8782-6FE06878E71D}"/>
    <dgm:cxn modelId="{50A6FC7F-1C84-46E6-9CF9-C1DEA2058D7B}" type="presOf" srcId="{FEDDA19A-80F9-460E-87EE-08CD8EDD51F8}" destId="{882A2536-9F5A-4493-9A58-BC30B1291D29}" srcOrd="0" destOrd="0" presId="urn:microsoft.com/office/officeart/2005/8/layout/hierarchy3"/>
    <dgm:cxn modelId="{439B06AE-CB5C-474B-8E15-6536C730A35A}" type="presOf" srcId="{43D61935-962D-437A-956F-24A1C59C22F6}" destId="{638337CC-D4B4-492A-A4FA-B88279BA077D}" srcOrd="0" destOrd="0" presId="urn:microsoft.com/office/officeart/2005/8/layout/hierarchy3"/>
    <dgm:cxn modelId="{D90463C8-7414-49C8-8F57-B1D4AFA19DBB}" srcId="{AC26CB94-ED4C-4EF9-9ED2-EB6FD2080D47}" destId="{A1A63C44-843F-4AFD-9160-F3D64EA8930C}" srcOrd="0" destOrd="0" parTransId="{D5E60C43-20D9-4B30-85FA-6321B07229F3}" sibTransId="{7F84BB57-6A78-4956-98B5-FAE0EF61C94A}"/>
    <dgm:cxn modelId="{B0F53FDF-1048-4A44-B888-CFC8BA7E1651}" type="presOf" srcId="{D5E60C43-20D9-4B30-85FA-6321B07229F3}" destId="{D2B67E8F-6A63-4217-8B97-5F8D98BA837C}" srcOrd="0" destOrd="0" presId="urn:microsoft.com/office/officeart/2005/8/layout/hierarchy3"/>
    <dgm:cxn modelId="{6A2E59E8-80C1-47B5-A31F-5CB334A1FFB6}" type="presOf" srcId="{AC26CB94-ED4C-4EF9-9ED2-EB6FD2080D47}" destId="{98C3F3A8-0C3A-43F5-8CBC-AB54A66A1C35}" srcOrd="0" destOrd="0" presId="urn:microsoft.com/office/officeart/2005/8/layout/hierarchy3"/>
    <dgm:cxn modelId="{E00313F0-4A49-4FBF-91BC-8EC158700047}" type="presOf" srcId="{AC26CB94-ED4C-4EF9-9ED2-EB6FD2080D47}" destId="{88A1E5AC-4AD4-4ABE-83AC-CA3C07175F81}" srcOrd="1" destOrd="0" presId="urn:microsoft.com/office/officeart/2005/8/layout/hierarchy3"/>
    <dgm:cxn modelId="{C0EF2FFE-20EC-4D03-8FBF-1FAE86B13A9E}" type="presOf" srcId="{08866637-C68C-4F98-88F7-41FA54823C14}" destId="{8D48300D-1032-496A-8C5C-5120E2BE9360}" srcOrd="0" destOrd="0" presId="urn:microsoft.com/office/officeart/2005/8/layout/hierarchy3"/>
    <dgm:cxn modelId="{AB4FC8A0-8A36-4EF2-AA6B-ECC73FEA02CE}" type="presParOf" srcId="{882A2536-9F5A-4493-9A58-BC30B1291D29}" destId="{52C24EAD-340A-4BD0-A64B-09E508BAD5E0}" srcOrd="0" destOrd="0" presId="urn:microsoft.com/office/officeart/2005/8/layout/hierarchy3"/>
    <dgm:cxn modelId="{9ACD4624-ED15-4FD0-82E5-8E3B967AEE45}" type="presParOf" srcId="{52C24EAD-340A-4BD0-A64B-09E508BAD5E0}" destId="{5D391D07-443C-446D-BE41-BAEC7F7AC017}" srcOrd="0" destOrd="0" presId="urn:microsoft.com/office/officeart/2005/8/layout/hierarchy3"/>
    <dgm:cxn modelId="{30258BB5-79A7-4E74-BCB8-BA885AC4A245}" type="presParOf" srcId="{5D391D07-443C-446D-BE41-BAEC7F7AC017}" destId="{98C3F3A8-0C3A-43F5-8CBC-AB54A66A1C35}" srcOrd="0" destOrd="0" presId="urn:microsoft.com/office/officeart/2005/8/layout/hierarchy3"/>
    <dgm:cxn modelId="{8CDFBFE3-1C8B-419B-BC9D-1BCA27606261}" type="presParOf" srcId="{5D391D07-443C-446D-BE41-BAEC7F7AC017}" destId="{88A1E5AC-4AD4-4ABE-83AC-CA3C07175F81}" srcOrd="1" destOrd="0" presId="urn:microsoft.com/office/officeart/2005/8/layout/hierarchy3"/>
    <dgm:cxn modelId="{55DB3897-69AE-4359-B430-6F1E248D904F}" type="presParOf" srcId="{52C24EAD-340A-4BD0-A64B-09E508BAD5E0}" destId="{5D2E7BBC-4CB9-4728-8414-350B9484B324}" srcOrd="1" destOrd="0" presId="urn:microsoft.com/office/officeart/2005/8/layout/hierarchy3"/>
    <dgm:cxn modelId="{21B108DA-1023-481D-B93E-EAC288EED6A6}" type="presParOf" srcId="{5D2E7BBC-4CB9-4728-8414-350B9484B324}" destId="{D2B67E8F-6A63-4217-8B97-5F8D98BA837C}" srcOrd="0" destOrd="0" presId="urn:microsoft.com/office/officeart/2005/8/layout/hierarchy3"/>
    <dgm:cxn modelId="{EA8A55C2-076F-41D3-92AB-654FFEC65BE6}" type="presParOf" srcId="{5D2E7BBC-4CB9-4728-8414-350B9484B324}" destId="{91C0B54C-44FE-4DD0-942A-FA35FCF22F4B}" srcOrd="1" destOrd="0" presId="urn:microsoft.com/office/officeart/2005/8/layout/hierarchy3"/>
    <dgm:cxn modelId="{C6A0323A-4352-4704-B6E0-1F91B17C8892}" type="presParOf" srcId="{5D2E7BBC-4CB9-4728-8414-350B9484B324}" destId="{8D48300D-1032-496A-8C5C-5120E2BE9360}" srcOrd="2" destOrd="0" presId="urn:microsoft.com/office/officeart/2005/8/layout/hierarchy3"/>
    <dgm:cxn modelId="{7E29186C-160F-4AAF-8BF9-46EB2507C05B}" type="presParOf" srcId="{5D2E7BBC-4CB9-4728-8414-350B9484B324}" destId="{638337CC-D4B4-492A-A4FA-B88279BA077D}" srcOrd="3"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CB1A74-AAD0-4BCE-8DCB-09B6A1FD817B}" type="doc">
      <dgm:prSet loTypeId="urn:microsoft.com/office/officeart/2005/8/layout/matrix1" loCatId="matrix" qsTypeId="urn:microsoft.com/office/officeart/2005/8/quickstyle/3d2" qsCatId="3D" csTypeId="urn:microsoft.com/office/officeart/2005/8/colors/colorful4" csCatId="colorful" phldr="1"/>
      <dgm:spPr/>
      <dgm:t>
        <a:bodyPr/>
        <a:lstStyle/>
        <a:p>
          <a:endParaRPr lang="en-US"/>
        </a:p>
      </dgm:t>
    </dgm:pt>
    <dgm:pt modelId="{4C1F9B6F-644E-4330-AFA8-66B60AEFFC7D}">
      <dgm:prSet phldrT="[Text]"/>
      <dgm:spPr>
        <a:solidFill>
          <a:srgbClr val="FFC000"/>
        </a:solidFill>
      </dgm:spPr>
      <dgm:t>
        <a:bodyPr/>
        <a:lstStyle/>
        <a:p>
          <a:r>
            <a:rPr lang="en-US" b="1" dirty="0"/>
            <a:t>2024 </a:t>
          </a:r>
        </a:p>
        <a:p>
          <a:r>
            <a:rPr lang="en-US" b="1" dirty="0"/>
            <a:t>Regulatory Focus </a:t>
          </a:r>
        </a:p>
      </dgm:t>
    </dgm:pt>
    <dgm:pt modelId="{4E8C567F-C301-48CD-944B-784C23AF5A5A}" type="parTrans" cxnId="{986E0297-2F6D-44D6-8E52-29418485544E}">
      <dgm:prSet/>
      <dgm:spPr/>
      <dgm:t>
        <a:bodyPr/>
        <a:lstStyle/>
        <a:p>
          <a:endParaRPr lang="en-US"/>
        </a:p>
      </dgm:t>
    </dgm:pt>
    <dgm:pt modelId="{DC31B9EB-5D52-4F0F-9F5E-7EB32C45C19B}" type="sibTrans" cxnId="{986E0297-2F6D-44D6-8E52-29418485544E}">
      <dgm:prSet/>
      <dgm:spPr/>
      <dgm:t>
        <a:bodyPr/>
        <a:lstStyle/>
        <a:p>
          <a:endParaRPr lang="en-US"/>
        </a:p>
      </dgm:t>
    </dgm:pt>
    <dgm:pt modelId="{A641EC41-7373-4B50-93F5-9701596A1D23}">
      <dgm:prSet phldrT="[Text]"/>
      <dgm:spPr/>
      <dgm:t>
        <a:bodyPr/>
        <a:lstStyle/>
        <a:p>
          <a:r>
            <a:rPr lang="en-US" b="1" dirty="0"/>
            <a:t>Child Abuse Reporting Training for Reporters</a:t>
          </a:r>
        </a:p>
      </dgm:t>
    </dgm:pt>
    <dgm:pt modelId="{C876174D-3D7E-4026-B747-3D4AA456751A}" type="parTrans" cxnId="{85F6F04A-1618-4324-9394-381AAD92A35D}">
      <dgm:prSet/>
      <dgm:spPr/>
      <dgm:t>
        <a:bodyPr/>
        <a:lstStyle/>
        <a:p>
          <a:endParaRPr lang="en-US"/>
        </a:p>
      </dgm:t>
    </dgm:pt>
    <dgm:pt modelId="{429A3063-9E3B-4C44-8251-0EC5D42674DF}" type="sibTrans" cxnId="{85F6F04A-1618-4324-9394-381AAD92A35D}">
      <dgm:prSet/>
      <dgm:spPr/>
      <dgm:t>
        <a:bodyPr/>
        <a:lstStyle/>
        <a:p>
          <a:endParaRPr lang="en-US"/>
        </a:p>
      </dgm:t>
    </dgm:pt>
    <dgm:pt modelId="{22FA969D-DD66-40F7-95D3-FB992CA99940}">
      <dgm:prSet phldrT="[Text]"/>
      <dgm:spPr/>
      <dgm:t>
        <a:bodyPr/>
        <a:lstStyle/>
        <a:p>
          <a:r>
            <a:rPr lang="en-US" b="1" dirty="0"/>
            <a:t>Licensure by Endorsement </a:t>
          </a:r>
        </a:p>
      </dgm:t>
    </dgm:pt>
    <dgm:pt modelId="{DE686826-21D5-495C-9876-9C5695189975}" type="parTrans" cxnId="{7F9733A5-D414-4215-B5D8-32E6EE5D5210}">
      <dgm:prSet/>
      <dgm:spPr/>
      <dgm:t>
        <a:bodyPr/>
        <a:lstStyle/>
        <a:p>
          <a:endParaRPr lang="en-US"/>
        </a:p>
      </dgm:t>
    </dgm:pt>
    <dgm:pt modelId="{2291C406-E3B6-4A7F-B27F-2C77E40AC177}" type="sibTrans" cxnId="{7F9733A5-D414-4215-B5D8-32E6EE5D5210}">
      <dgm:prSet/>
      <dgm:spPr/>
      <dgm:t>
        <a:bodyPr/>
        <a:lstStyle/>
        <a:p>
          <a:endParaRPr lang="en-US"/>
        </a:p>
      </dgm:t>
    </dgm:pt>
    <dgm:pt modelId="{87E5F225-5BB9-4F88-A901-50E507DEEAE3}">
      <dgm:prSet phldrT="[Text]"/>
      <dgm:spPr/>
      <dgm:t>
        <a:bodyPr/>
        <a:lstStyle/>
        <a:p>
          <a:r>
            <a:rPr lang="en-US" b="1" dirty="0"/>
            <a:t>Protecting Minors from Conversion Therapy</a:t>
          </a:r>
        </a:p>
      </dgm:t>
    </dgm:pt>
    <dgm:pt modelId="{C831394E-DF69-4F85-9D97-DD5ADD7A5029}" type="parTrans" cxnId="{268431FF-37FD-4280-AFE6-145641F9AE50}">
      <dgm:prSet/>
      <dgm:spPr/>
      <dgm:t>
        <a:bodyPr/>
        <a:lstStyle/>
        <a:p>
          <a:endParaRPr lang="en-US"/>
        </a:p>
      </dgm:t>
    </dgm:pt>
    <dgm:pt modelId="{B6E2760F-092C-4B58-956D-F7FE807F7DBD}" type="sibTrans" cxnId="{268431FF-37FD-4280-AFE6-145641F9AE50}">
      <dgm:prSet/>
      <dgm:spPr/>
      <dgm:t>
        <a:bodyPr/>
        <a:lstStyle/>
        <a:p>
          <a:endParaRPr lang="en-US"/>
        </a:p>
      </dgm:t>
    </dgm:pt>
    <dgm:pt modelId="{2580D78A-EE29-4349-9F87-AB73A5A8EACD}">
      <dgm:prSet phldrT="[Text]"/>
      <dgm:spPr>
        <a:solidFill>
          <a:schemeClr val="accent6">
            <a:lumMod val="75000"/>
          </a:schemeClr>
        </a:solidFill>
      </dgm:spPr>
      <dgm:t>
        <a:bodyPr/>
        <a:lstStyle/>
        <a:p>
          <a:r>
            <a:rPr lang="en-US" b="1" dirty="0"/>
            <a:t>Registration of Naturopathic Doctors</a:t>
          </a:r>
        </a:p>
      </dgm:t>
    </dgm:pt>
    <dgm:pt modelId="{3AF59E84-9C43-4329-BC39-9627E662406F}" type="parTrans" cxnId="{D6E52595-C42C-4F15-A216-86C5BCCCBF61}">
      <dgm:prSet/>
      <dgm:spPr/>
      <dgm:t>
        <a:bodyPr/>
        <a:lstStyle/>
        <a:p>
          <a:endParaRPr lang="en-US"/>
        </a:p>
      </dgm:t>
    </dgm:pt>
    <dgm:pt modelId="{954C4F8B-67E7-41E4-BB35-7361BC4374EA}" type="sibTrans" cxnId="{D6E52595-C42C-4F15-A216-86C5BCCCBF61}">
      <dgm:prSet/>
      <dgm:spPr/>
      <dgm:t>
        <a:bodyPr/>
        <a:lstStyle/>
        <a:p>
          <a:endParaRPr lang="en-US"/>
        </a:p>
      </dgm:t>
    </dgm:pt>
    <dgm:pt modelId="{1D19D8DA-3CD1-41B6-BCE4-76EC22D74299}" type="pres">
      <dgm:prSet presAssocID="{89CB1A74-AAD0-4BCE-8DCB-09B6A1FD817B}" presName="diagram" presStyleCnt="0">
        <dgm:presLayoutVars>
          <dgm:chMax val="1"/>
          <dgm:dir/>
          <dgm:animLvl val="ctr"/>
          <dgm:resizeHandles val="exact"/>
        </dgm:presLayoutVars>
      </dgm:prSet>
      <dgm:spPr/>
    </dgm:pt>
    <dgm:pt modelId="{D8E4C0D0-74CE-4DE8-BA1D-2E2B3A7D10EF}" type="pres">
      <dgm:prSet presAssocID="{89CB1A74-AAD0-4BCE-8DCB-09B6A1FD817B}" presName="matrix" presStyleCnt="0"/>
      <dgm:spPr/>
    </dgm:pt>
    <dgm:pt modelId="{BADBB1EC-0DCA-44DF-9FB9-D6C5CD271469}" type="pres">
      <dgm:prSet presAssocID="{89CB1A74-AAD0-4BCE-8DCB-09B6A1FD817B}" presName="tile1" presStyleLbl="node1" presStyleIdx="0" presStyleCnt="4"/>
      <dgm:spPr/>
    </dgm:pt>
    <dgm:pt modelId="{4452D2AE-5A5D-42C0-B25C-1F5C22A95AB6}" type="pres">
      <dgm:prSet presAssocID="{89CB1A74-AAD0-4BCE-8DCB-09B6A1FD817B}" presName="tile1text" presStyleLbl="node1" presStyleIdx="0" presStyleCnt="4">
        <dgm:presLayoutVars>
          <dgm:chMax val="0"/>
          <dgm:chPref val="0"/>
          <dgm:bulletEnabled val="1"/>
        </dgm:presLayoutVars>
      </dgm:prSet>
      <dgm:spPr/>
    </dgm:pt>
    <dgm:pt modelId="{DBFAA5B9-1204-4F24-8F2F-B41886EA805D}" type="pres">
      <dgm:prSet presAssocID="{89CB1A74-AAD0-4BCE-8DCB-09B6A1FD817B}" presName="tile2" presStyleLbl="node1" presStyleIdx="1" presStyleCnt="4"/>
      <dgm:spPr/>
    </dgm:pt>
    <dgm:pt modelId="{8372832C-9D56-4D53-B41B-AD61A5060E4E}" type="pres">
      <dgm:prSet presAssocID="{89CB1A74-AAD0-4BCE-8DCB-09B6A1FD817B}" presName="tile2text" presStyleLbl="node1" presStyleIdx="1" presStyleCnt="4">
        <dgm:presLayoutVars>
          <dgm:chMax val="0"/>
          <dgm:chPref val="0"/>
          <dgm:bulletEnabled val="1"/>
        </dgm:presLayoutVars>
      </dgm:prSet>
      <dgm:spPr/>
    </dgm:pt>
    <dgm:pt modelId="{5E90DEDB-231E-47D7-965C-37C5B964A7B2}" type="pres">
      <dgm:prSet presAssocID="{89CB1A74-AAD0-4BCE-8DCB-09B6A1FD817B}" presName="tile3" presStyleLbl="node1" presStyleIdx="2" presStyleCnt="4"/>
      <dgm:spPr/>
    </dgm:pt>
    <dgm:pt modelId="{8851A933-40D5-491E-A665-E8E8BA02E15B}" type="pres">
      <dgm:prSet presAssocID="{89CB1A74-AAD0-4BCE-8DCB-09B6A1FD817B}" presName="tile3text" presStyleLbl="node1" presStyleIdx="2" presStyleCnt="4">
        <dgm:presLayoutVars>
          <dgm:chMax val="0"/>
          <dgm:chPref val="0"/>
          <dgm:bulletEnabled val="1"/>
        </dgm:presLayoutVars>
      </dgm:prSet>
      <dgm:spPr/>
    </dgm:pt>
    <dgm:pt modelId="{1E9F295B-DDE1-47A0-BB6D-8B1E63429735}" type="pres">
      <dgm:prSet presAssocID="{89CB1A74-AAD0-4BCE-8DCB-09B6A1FD817B}" presName="tile4" presStyleLbl="node1" presStyleIdx="3" presStyleCnt="4"/>
      <dgm:spPr/>
    </dgm:pt>
    <dgm:pt modelId="{3CC22630-0349-4B0B-B5EE-BB8767F391D1}" type="pres">
      <dgm:prSet presAssocID="{89CB1A74-AAD0-4BCE-8DCB-09B6A1FD817B}" presName="tile4text" presStyleLbl="node1" presStyleIdx="3" presStyleCnt="4">
        <dgm:presLayoutVars>
          <dgm:chMax val="0"/>
          <dgm:chPref val="0"/>
          <dgm:bulletEnabled val="1"/>
        </dgm:presLayoutVars>
      </dgm:prSet>
      <dgm:spPr/>
    </dgm:pt>
    <dgm:pt modelId="{9199034A-DA11-4D1A-BAC9-D0785350A92C}" type="pres">
      <dgm:prSet presAssocID="{89CB1A74-AAD0-4BCE-8DCB-09B6A1FD817B}" presName="centerTile" presStyleLbl="fgShp" presStyleIdx="0" presStyleCnt="1">
        <dgm:presLayoutVars>
          <dgm:chMax val="0"/>
          <dgm:chPref val="0"/>
        </dgm:presLayoutVars>
      </dgm:prSet>
      <dgm:spPr/>
    </dgm:pt>
  </dgm:ptLst>
  <dgm:cxnLst>
    <dgm:cxn modelId="{FC382E0C-B011-439E-9F3D-54C1EC11830D}" type="presOf" srcId="{22FA969D-DD66-40F7-95D3-FB992CA99940}" destId="{8372832C-9D56-4D53-B41B-AD61A5060E4E}" srcOrd="1" destOrd="0" presId="urn:microsoft.com/office/officeart/2005/8/layout/matrix1"/>
    <dgm:cxn modelId="{EA758E26-2D37-4CAF-891A-A284905B5230}" type="presOf" srcId="{A641EC41-7373-4B50-93F5-9701596A1D23}" destId="{BADBB1EC-0DCA-44DF-9FB9-D6C5CD271469}" srcOrd="0" destOrd="0" presId="urn:microsoft.com/office/officeart/2005/8/layout/matrix1"/>
    <dgm:cxn modelId="{A98A2344-AC02-4476-BF29-4BB2827264AD}" type="presOf" srcId="{4C1F9B6F-644E-4330-AFA8-66B60AEFFC7D}" destId="{9199034A-DA11-4D1A-BAC9-D0785350A92C}" srcOrd="0" destOrd="0" presId="urn:microsoft.com/office/officeart/2005/8/layout/matrix1"/>
    <dgm:cxn modelId="{F3CA5344-5E60-43D3-8E28-104BEC0D4789}" type="presOf" srcId="{87E5F225-5BB9-4F88-A901-50E507DEEAE3}" destId="{8851A933-40D5-491E-A665-E8E8BA02E15B}" srcOrd="1" destOrd="0" presId="urn:microsoft.com/office/officeart/2005/8/layout/matrix1"/>
    <dgm:cxn modelId="{85F6F04A-1618-4324-9394-381AAD92A35D}" srcId="{4C1F9B6F-644E-4330-AFA8-66B60AEFFC7D}" destId="{A641EC41-7373-4B50-93F5-9701596A1D23}" srcOrd="0" destOrd="0" parTransId="{C876174D-3D7E-4026-B747-3D4AA456751A}" sibTransId="{429A3063-9E3B-4C44-8251-0EC5D42674DF}"/>
    <dgm:cxn modelId="{9A724D7D-C74B-41EB-81A1-606CABDCE5EF}" type="presOf" srcId="{87E5F225-5BB9-4F88-A901-50E507DEEAE3}" destId="{5E90DEDB-231E-47D7-965C-37C5B964A7B2}" srcOrd="0" destOrd="0" presId="urn:microsoft.com/office/officeart/2005/8/layout/matrix1"/>
    <dgm:cxn modelId="{F673B990-EEE5-4DFC-B16A-6F42A4B3ACC6}" type="presOf" srcId="{2580D78A-EE29-4349-9F87-AB73A5A8EACD}" destId="{1E9F295B-DDE1-47A0-BB6D-8B1E63429735}" srcOrd="0" destOrd="0" presId="urn:microsoft.com/office/officeart/2005/8/layout/matrix1"/>
    <dgm:cxn modelId="{D6E52595-C42C-4F15-A216-86C5BCCCBF61}" srcId="{4C1F9B6F-644E-4330-AFA8-66B60AEFFC7D}" destId="{2580D78A-EE29-4349-9F87-AB73A5A8EACD}" srcOrd="3" destOrd="0" parTransId="{3AF59E84-9C43-4329-BC39-9627E662406F}" sibTransId="{954C4F8B-67E7-41E4-BB35-7361BC4374EA}"/>
    <dgm:cxn modelId="{986E0297-2F6D-44D6-8E52-29418485544E}" srcId="{89CB1A74-AAD0-4BCE-8DCB-09B6A1FD817B}" destId="{4C1F9B6F-644E-4330-AFA8-66B60AEFFC7D}" srcOrd="0" destOrd="0" parTransId="{4E8C567F-C301-48CD-944B-784C23AF5A5A}" sibTransId="{DC31B9EB-5D52-4F0F-9F5E-7EB32C45C19B}"/>
    <dgm:cxn modelId="{7F9733A5-D414-4215-B5D8-32E6EE5D5210}" srcId="{4C1F9B6F-644E-4330-AFA8-66B60AEFFC7D}" destId="{22FA969D-DD66-40F7-95D3-FB992CA99940}" srcOrd="1" destOrd="0" parTransId="{DE686826-21D5-495C-9876-9C5695189975}" sibTransId="{2291C406-E3B6-4A7F-B27F-2C77E40AC177}"/>
    <dgm:cxn modelId="{CB1F41B2-EDBD-482F-9DF6-A327BDEDB747}" type="presOf" srcId="{A641EC41-7373-4B50-93F5-9701596A1D23}" destId="{4452D2AE-5A5D-42C0-B25C-1F5C22A95AB6}" srcOrd="1" destOrd="0" presId="urn:microsoft.com/office/officeart/2005/8/layout/matrix1"/>
    <dgm:cxn modelId="{719BF7B9-2552-4CA4-ADA6-C8092C19A1EF}" type="presOf" srcId="{89CB1A74-AAD0-4BCE-8DCB-09B6A1FD817B}" destId="{1D19D8DA-3CD1-41B6-BCE4-76EC22D74299}" srcOrd="0" destOrd="0" presId="urn:microsoft.com/office/officeart/2005/8/layout/matrix1"/>
    <dgm:cxn modelId="{B87413C3-683E-4B17-9B37-120ED7ECD44A}" type="presOf" srcId="{2580D78A-EE29-4349-9F87-AB73A5A8EACD}" destId="{3CC22630-0349-4B0B-B5EE-BB8767F391D1}" srcOrd="1" destOrd="0" presId="urn:microsoft.com/office/officeart/2005/8/layout/matrix1"/>
    <dgm:cxn modelId="{CCF855F1-42A9-4726-ACDF-1EEE26B6D19D}" type="presOf" srcId="{22FA969D-DD66-40F7-95D3-FB992CA99940}" destId="{DBFAA5B9-1204-4F24-8F2F-B41886EA805D}" srcOrd="0" destOrd="0" presId="urn:microsoft.com/office/officeart/2005/8/layout/matrix1"/>
    <dgm:cxn modelId="{268431FF-37FD-4280-AFE6-145641F9AE50}" srcId="{4C1F9B6F-644E-4330-AFA8-66B60AEFFC7D}" destId="{87E5F225-5BB9-4F88-A901-50E507DEEAE3}" srcOrd="2" destOrd="0" parTransId="{C831394E-DF69-4F85-9D97-DD5ADD7A5029}" sibTransId="{B6E2760F-092C-4B58-956D-F7FE807F7DBD}"/>
    <dgm:cxn modelId="{69F7DE94-6EB5-4FA7-A447-64ECE1AFBFAD}" type="presParOf" srcId="{1D19D8DA-3CD1-41B6-BCE4-76EC22D74299}" destId="{D8E4C0D0-74CE-4DE8-BA1D-2E2B3A7D10EF}" srcOrd="0" destOrd="0" presId="urn:microsoft.com/office/officeart/2005/8/layout/matrix1"/>
    <dgm:cxn modelId="{571BA16B-1F7D-40E4-BFF7-06A41CE313CB}" type="presParOf" srcId="{D8E4C0D0-74CE-4DE8-BA1D-2E2B3A7D10EF}" destId="{BADBB1EC-0DCA-44DF-9FB9-D6C5CD271469}" srcOrd="0" destOrd="0" presId="urn:microsoft.com/office/officeart/2005/8/layout/matrix1"/>
    <dgm:cxn modelId="{CB747E58-B2F0-4339-8FB4-F5A1E195E382}" type="presParOf" srcId="{D8E4C0D0-74CE-4DE8-BA1D-2E2B3A7D10EF}" destId="{4452D2AE-5A5D-42C0-B25C-1F5C22A95AB6}" srcOrd="1" destOrd="0" presId="urn:microsoft.com/office/officeart/2005/8/layout/matrix1"/>
    <dgm:cxn modelId="{0830D7FA-F6C2-4F84-951F-EC20551D0FD7}" type="presParOf" srcId="{D8E4C0D0-74CE-4DE8-BA1D-2E2B3A7D10EF}" destId="{DBFAA5B9-1204-4F24-8F2F-B41886EA805D}" srcOrd="2" destOrd="0" presId="urn:microsoft.com/office/officeart/2005/8/layout/matrix1"/>
    <dgm:cxn modelId="{5102419F-2EBA-4CBB-89B0-CE0B1418040C}" type="presParOf" srcId="{D8E4C0D0-74CE-4DE8-BA1D-2E2B3A7D10EF}" destId="{8372832C-9D56-4D53-B41B-AD61A5060E4E}" srcOrd="3" destOrd="0" presId="urn:microsoft.com/office/officeart/2005/8/layout/matrix1"/>
    <dgm:cxn modelId="{65A229B9-6917-4ED7-A042-29F151D53A04}" type="presParOf" srcId="{D8E4C0D0-74CE-4DE8-BA1D-2E2B3A7D10EF}" destId="{5E90DEDB-231E-47D7-965C-37C5B964A7B2}" srcOrd="4" destOrd="0" presId="urn:microsoft.com/office/officeart/2005/8/layout/matrix1"/>
    <dgm:cxn modelId="{B8E6AA04-144E-4153-B9CF-B3CD2CCB5CDD}" type="presParOf" srcId="{D8E4C0D0-74CE-4DE8-BA1D-2E2B3A7D10EF}" destId="{8851A933-40D5-491E-A665-E8E8BA02E15B}" srcOrd="5" destOrd="0" presId="urn:microsoft.com/office/officeart/2005/8/layout/matrix1"/>
    <dgm:cxn modelId="{2CEA566B-C494-40C4-9361-3DA48481720E}" type="presParOf" srcId="{D8E4C0D0-74CE-4DE8-BA1D-2E2B3A7D10EF}" destId="{1E9F295B-DDE1-47A0-BB6D-8B1E63429735}" srcOrd="6" destOrd="0" presId="urn:microsoft.com/office/officeart/2005/8/layout/matrix1"/>
    <dgm:cxn modelId="{8CCE5F4A-ABC2-4CB5-B59C-3E47CF195061}" type="presParOf" srcId="{D8E4C0D0-74CE-4DE8-BA1D-2E2B3A7D10EF}" destId="{3CC22630-0349-4B0B-B5EE-BB8767F391D1}" srcOrd="7" destOrd="0" presId="urn:microsoft.com/office/officeart/2005/8/layout/matrix1"/>
    <dgm:cxn modelId="{F1266DDA-907D-4AD5-AE7A-A6934DD99CD6}" type="presParOf" srcId="{1D19D8DA-3CD1-41B6-BCE4-76EC22D74299}" destId="{9199034A-DA11-4D1A-BAC9-D0785350A92C}" srcOrd="1" destOrd="0" presId="urn:microsoft.com/office/officeart/2005/8/layout/matrix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DDA19A-80F9-460E-87EE-08CD8EDD51F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AC26CB94-ED4C-4EF9-9ED2-EB6FD2080D47}">
      <dgm:prSet phldrT="[Text]" custT="1"/>
      <dgm:spPr/>
      <dgm:t>
        <a:bodyPr/>
        <a:lstStyle/>
        <a:p>
          <a:pPr algn="ctr"/>
          <a:r>
            <a:rPr lang="en-ID" sz="3600" b="1" dirty="0">
              <a:solidFill>
                <a:schemeClr val="bg1"/>
              </a:solidFill>
              <a:latin typeface="Montserrat" panose="00000500000000000000" pitchFamily="50" charset="0"/>
            </a:rPr>
            <a:t>2024 Legislative Tracker </a:t>
          </a:r>
          <a:endParaRPr lang="en-US" sz="3600" dirty="0">
            <a:solidFill>
              <a:schemeClr val="bg1"/>
            </a:solidFill>
          </a:endParaRPr>
        </a:p>
      </dgm:t>
    </dgm:pt>
    <dgm:pt modelId="{02B81AF6-9DC2-4BB8-894D-BE0521C42D0A}" type="parTrans" cxnId="{B38C0459-4D96-414F-91F1-AA1153268A8E}">
      <dgm:prSet/>
      <dgm:spPr/>
      <dgm:t>
        <a:bodyPr/>
        <a:lstStyle/>
        <a:p>
          <a:endParaRPr lang="en-US"/>
        </a:p>
      </dgm:t>
    </dgm:pt>
    <dgm:pt modelId="{8DF98297-04E8-4551-8782-6FE06878E71D}" type="sibTrans" cxnId="{B38C0459-4D96-414F-91F1-AA1153268A8E}">
      <dgm:prSet/>
      <dgm:spPr/>
      <dgm:t>
        <a:bodyPr/>
        <a:lstStyle/>
        <a:p>
          <a:endParaRPr lang="en-US"/>
        </a:p>
      </dgm:t>
    </dgm:pt>
    <dgm:pt modelId="{A1A63C44-843F-4AFD-9160-F3D64EA8930C}">
      <dgm:prSet phldrT="[Text]" custT="1"/>
      <dgm:spPr>
        <a:solidFill>
          <a:schemeClr val="tx1">
            <a:alpha val="90000"/>
          </a:schemeClr>
        </a:solidFill>
      </dgm:spPr>
      <dgm:t>
        <a:bodyPr/>
        <a:lstStyle/>
        <a:p>
          <a:pPr algn="l"/>
          <a:r>
            <a:rPr lang="en-US" sz="1800" b="1" dirty="0">
              <a:solidFill>
                <a:schemeClr val="bg1"/>
              </a:solidFill>
            </a:rPr>
            <a:t>SB 668 </a:t>
          </a:r>
          <a:r>
            <a:rPr lang="en-US" sz="1800" dirty="0">
              <a:solidFill>
                <a:schemeClr val="bg1"/>
              </a:solidFill>
            </a:rPr>
            <a:t>-  creates Certified Medication Aides (CMAs) which are nurse aides who have worked one year in a long-term care nursing facility and have successfully completed a training program developed by DOH. </a:t>
          </a:r>
        </a:p>
      </dgm:t>
    </dgm:pt>
    <dgm:pt modelId="{D5E60C43-20D9-4B30-85FA-6321B07229F3}" type="parTrans" cxnId="{D90463C8-7414-49C8-8F57-B1D4AFA19DBB}">
      <dgm:prSet/>
      <dgm:spPr/>
      <dgm:t>
        <a:bodyPr/>
        <a:lstStyle/>
        <a:p>
          <a:endParaRPr lang="en-US"/>
        </a:p>
      </dgm:t>
    </dgm:pt>
    <dgm:pt modelId="{7F84BB57-6A78-4956-98B5-FAE0EF61C94A}" type="sibTrans" cxnId="{D90463C8-7414-49C8-8F57-B1D4AFA19DBB}">
      <dgm:prSet/>
      <dgm:spPr/>
      <dgm:t>
        <a:bodyPr/>
        <a:lstStyle/>
        <a:p>
          <a:endParaRPr lang="en-US"/>
        </a:p>
      </dgm:t>
    </dgm:pt>
    <dgm:pt modelId="{43D61935-962D-437A-956F-24A1C59C22F6}">
      <dgm:prSet custT="1"/>
      <dgm:spPr>
        <a:solidFill>
          <a:schemeClr val="tx1">
            <a:alpha val="90000"/>
          </a:schemeClr>
        </a:solidFill>
      </dgm:spPr>
      <dgm:t>
        <a:bodyPr/>
        <a:lstStyle/>
        <a:p>
          <a:pPr algn="l"/>
          <a:endParaRPr lang="en-US" sz="1800" b="1" dirty="0">
            <a:solidFill>
              <a:schemeClr val="bg1"/>
            </a:solidFill>
          </a:endParaRPr>
        </a:p>
        <a:p>
          <a:pPr algn="l"/>
          <a:r>
            <a:rPr lang="en-US" sz="1800" b="1" dirty="0">
              <a:solidFill>
                <a:schemeClr val="bg1"/>
              </a:solidFill>
            </a:rPr>
            <a:t>HB 1825 </a:t>
          </a:r>
          <a:r>
            <a:rPr lang="en-US" sz="1800" dirty="0">
              <a:solidFill>
                <a:schemeClr val="bg1"/>
              </a:solidFill>
            </a:rPr>
            <a:t>- allows CRNPs to practice independently by eliminating the requirement for collaborative agreements with physicians after three years of practice.</a:t>
          </a:r>
        </a:p>
        <a:p>
          <a:pPr algn="ctr"/>
          <a:endParaRPr lang="en-US" sz="1800" dirty="0">
            <a:solidFill>
              <a:schemeClr val="bg1"/>
            </a:solidFill>
          </a:endParaRPr>
        </a:p>
      </dgm:t>
    </dgm:pt>
    <dgm:pt modelId="{08866637-C68C-4F98-88F7-41FA54823C14}" type="parTrans" cxnId="{2A6F5F22-738D-4053-A74A-BA6A02C4667E}">
      <dgm:prSet/>
      <dgm:spPr/>
      <dgm:t>
        <a:bodyPr/>
        <a:lstStyle/>
        <a:p>
          <a:endParaRPr lang="en-US"/>
        </a:p>
      </dgm:t>
    </dgm:pt>
    <dgm:pt modelId="{DB27B9C8-0581-4C96-89B9-10AA5C04F469}" type="sibTrans" cxnId="{2A6F5F22-738D-4053-A74A-BA6A02C4667E}">
      <dgm:prSet/>
      <dgm:spPr/>
      <dgm:t>
        <a:bodyPr/>
        <a:lstStyle/>
        <a:p>
          <a:endParaRPr lang="en-US"/>
        </a:p>
      </dgm:t>
    </dgm:pt>
    <dgm:pt modelId="{FF9A5540-B8A5-4ABC-98A2-C83E16571398}">
      <dgm:prSet/>
      <dgm:spPr>
        <a:solidFill>
          <a:schemeClr val="tx1">
            <a:alpha val="90000"/>
          </a:schemeClr>
        </a:solidFill>
      </dgm:spPr>
      <dgm:t>
        <a:bodyPr/>
        <a:lstStyle/>
        <a:p>
          <a:endParaRPr lang="en-US"/>
        </a:p>
      </dgm:t>
    </dgm:pt>
    <dgm:pt modelId="{91904F48-53D4-4573-9E7A-9A46C99FEB1F}" type="parTrans" cxnId="{012404B8-1554-4E3E-A728-E594AD36CCA3}">
      <dgm:prSet/>
      <dgm:spPr/>
      <dgm:t>
        <a:bodyPr/>
        <a:lstStyle/>
        <a:p>
          <a:endParaRPr lang="en-US"/>
        </a:p>
      </dgm:t>
    </dgm:pt>
    <dgm:pt modelId="{739B1AF6-9096-49A9-816C-71ED841FFB3D}" type="sibTrans" cxnId="{012404B8-1554-4E3E-A728-E594AD36CCA3}">
      <dgm:prSet/>
      <dgm:spPr/>
      <dgm:t>
        <a:bodyPr/>
        <a:lstStyle/>
        <a:p>
          <a:endParaRPr lang="en-US"/>
        </a:p>
      </dgm:t>
    </dgm:pt>
    <dgm:pt modelId="{882A2536-9F5A-4493-9A58-BC30B1291D29}" type="pres">
      <dgm:prSet presAssocID="{FEDDA19A-80F9-460E-87EE-08CD8EDD51F8}" presName="diagram" presStyleCnt="0">
        <dgm:presLayoutVars>
          <dgm:chPref val="1"/>
          <dgm:dir/>
          <dgm:animOne val="branch"/>
          <dgm:animLvl val="lvl"/>
          <dgm:resizeHandles/>
        </dgm:presLayoutVars>
      </dgm:prSet>
      <dgm:spPr/>
    </dgm:pt>
    <dgm:pt modelId="{52C24EAD-340A-4BD0-A64B-09E508BAD5E0}" type="pres">
      <dgm:prSet presAssocID="{AC26CB94-ED4C-4EF9-9ED2-EB6FD2080D47}" presName="root" presStyleCnt="0"/>
      <dgm:spPr/>
    </dgm:pt>
    <dgm:pt modelId="{5D391D07-443C-446D-BE41-BAEC7F7AC017}" type="pres">
      <dgm:prSet presAssocID="{AC26CB94-ED4C-4EF9-9ED2-EB6FD2080D47}" presName="rootComposite" presStyleCnt="0"/>
      <dgm:spPr/>
    </dgm:pt>
    <dgm:pt modelId="{98C3F3A8-0C3A-43F5-8CBC-AB54A66A1C35}" type="pres">
      <dgm:prSet presAssocID="{AC26CB94-ED4C-4EF9-9ED2-EB6FD2080D47}" presName="rootText" presStyleLbl="node1" presStyleIdx="0" presStyleCnt="1" custScaleX="331929" custLinFactNeighborX="-1050" custLinFactNeighborY="-5430"/>
      <dgm:spPr/>
    </dgm:pt>
    <dgm:pt modelId="{88A1E5AC-4AD4-4ABE-83AC-CA3C07175F81}" type="pres">
      <dgm:prSet presAssocID="{AC26CB94-ED4C-4EF9-9ED2-EB6FD2080D47}" presName="rootConnector" presStyleLbl="node1" presStyleIdx="0" presStyleCnt="1"/>
      <dgm:spPr/>
    </dgm:pt>
    <dgm:pt modelId="{5D2E7BBC-4CB9-4728-8414-350B9484B324}" type="pres">
      <dgm:prSet presAssocID="{AC26CB94-ED4C-4EF9-9ED2-EB6FD2080D47}" presName="childShape" presStyleCnt="0"/>
      <dgm:spPr/>
    </dgm:pt>
    <dgm:pt modelId="{D2B67E8F-6A63-4217-8B97-5F8D98BA837C}" type="pres">
      <dgm:prSet presAssocID="{D5E60C43-20D9-4B30-85FA-6321B07229F3}" presName="Name13" presStyleLbl="parChTrans1D2" presStyleIdx="0" presStyleCnt="3"/>
      <dgm:spPr/>
    </dgm:pt>
    <dgm:pt modelId="{91C0B54C-44FE-4DD0-942A-FA35FCF22F4B}" type="pres">
      <dgm:prSet presAssocID="{A1A63C44-843F-4AFD-9160-F3D64EA8930C}" presName="childText" presStyleLbl="bgAcc1" presStyleIdx="0" presStyleCnt="3" custScaleX="385164" custLinFactY="26905" custLinFactNeighborY="100000">
        <dgm:presLayoutVars>
          <dgm:bulletEnabled val="1"/>
        </dgm:presLayoutVars>
      </dgm:prSet>
      <dgm:spPr/>
    </dgm:pt>
    <dgm:pt modelId="{B7D739B0-7A21-4706-BD54-AAEE09F44309}" type="pres">
      <dgm:prSet presAssocID="{91904F48-53D4-4573-9E7A-9A46C99FEB1F}" presName="Name13" presStyleLbl="parChTrans1D2" presStyleIdx="1" presStyleCnt="3"/>
      <dgm:spPr/>
    </dgm:pt>
    <dgm:pt modelId="{21AAE3FE-7ED6-403C-AABE-70C2989D54AF}" type="pres">
      <dgm:prSet presAssocID="{FF9A5540-B8A5-4ABC-98A2-C83E16571398}" presName="childText" presStyleLbl="bgAcc1" presStyleIdx="1" presStyleCnt="3" custScaleX="378595" custLinFactY="17422" custLinFactNeighborX="4194" custLinFactNeighborY="100000">
        <dgm:presLayoutVars>
          <dgm:bulletEnabled val="1"/>
        </dgm:presLayoutVars>
      </dgm:prSet>
      <dgm:spPr/>
    </dgm:pt>
    <dgm:pt modelId="{8D48300D-1032-496A-8C5C-5120E2BE9360}" type="pres">
      <dgm:prSet presAssocID="{08866637-C68C-4F98-88F7-41FA54823C14}" presName="Name13" presStyleLbl="parChTrans1D2" presStyleIdx="2" presStyleCnt="3"/>
      <dgm:spPr/>
    </dgm:pt>
    <dgm:pt modelId="{638337CC-D4B4-492A-A4FA-B88279BA077D}" type="pres">
      <dgm:prSet presAssocID="{43D61935-962D-437A-956F-24A1C59C22F6}" presName="childText" presStyleLbl="bgAcc1" presStyleIdx="2" presStyleCnt="3" custScaleX="389556" custLinFactY="-100000" custLinFactNeighborX="-7016" custLinFactNeighborY="-160394">
        <dgm:presLayoutVars>
          <dgm:bulletEnabled val="1"/>
        </dgm:presLayoutVars>
      </dgm:prSet>
      <dgm:spPr/>
    </dgm:pt>
  </dgm:ptLst>
  <dgm:cxnLst>
    <dgm:cxn modelId="{2A6F5F22-738D-4053-A74A-BA6A02C4667E}" srcId="{AC26CB94-ED4C-4EF9-9ED2-EB6FD2080D47}" destId="{43D61935-962D-437A-956F-24A1C59C22F6}" srcOrd="2" destOrd="0" parTransId="{08866637-C68C-4F98-88F7-41FA54823C14}" sibTransId="{DB27B9C8-0581-4C96-89B9-10AA5C04F469}"/>
    <dgm:cxn modelId="{01D11B69-7416-425D-9F0D-F12ECACA6716}" type="presOf" srcId="{A1A63C44-843F-4AFD-9160-F3D64EA8930C}" destId="{91C0B54C-44FE-4DD0-942A-FA35FCF22F4B}" srcOrd="0" destOrd="0" presId="urn:microsoft.com/office/officeart/2005/8/layout/hierarchy3"/>
    <dgm:cxn modelId="{B38C0459-4D96-414F-91F1-AA1153268A8E}" srcId="{FEDDA19A-80F9-460E-87EE-08CD8EDD51F8}" destId="{AC26CB94-ED4C-4EF9-9ED2-EB6FD2080D47}" srcOrd="0" destOrd="0" parTransId="{02B81AF6-9DC2-4BB8-894D-BE0521C42D0A}" sibTransId="{8DF98297-04E8-4551-8782-6FE06878E71D}"/>
    <dgm:cxn modelId="{50A6FC7F-1C84-46E6-9CF9-C1DEA2058D7B}" type="presOf" srcId="{FEDDA19A-80F9-460E-87EE-08CD8EDD51F8}" destId="{882A2536-9F5A-4493-9A58-BC30B1291D29}" srcOrd="0" destOrd="0" presId="urn:microsoft.com/office/officeart/2005/8/layout/hierarchy3"/>
    <dgm:cxn modelId="{439B06AE-CB5C-474B-8E15-6536C730A35A}" type="presOf" srcId="{43D61935-962D-437A-956F-24A1C59C22F6}" destId="{638337CC-D4B4-492A-A4FA-B88279BA077D}" srcOrd="0" destOrd="0" presId="urn:microsoft.com/office/officeart/2005/8/layout/hierarchy3"/>
    <dgm:cxn modelId="{A58004B0-9441-4EF5-82F5-D78E606321B6}" type="presOf" srcId="{FF9A5540-B8A5-4ABC-98A2-C83E16571398}" destId="{21AAE3FE-7ED6-403C-AABE-70C2989D54AF}" srcOrd="0" destOrd="0" presId="urn:microsoft.com/office/officeart/2005/8/layout/hierarchy3"/>
    <dgm:cxn modelId="{012404B8-1554-4E3E-A728-E594AD36CCA3}" srcId="{AC26CB94-ED4C-4EF9-9ED2-EB6FD2080D47}" destId="{FF9A5540-B8A5-4ABC-98A2-C83E16571398}" srcOrd="1" destOrd="0" parTransId="{91904F48-53D4-4573-9E7A-9A46C99FEB1F}" sibTransId="{739B1AF6-9096-49A9-816C-71ED841FFB3D}"/>
    <dgm:cxn modelId="{D90463C8-7414-49C8-8F57-B1D4AFA19DBB}" srcId="{AC26CB94-ED4C-4EF9-9ED2-EB6FD2080D47}" destId="{A1A63C44-843F-4AFD-9160-F3D64EA8930C}" srcOrd="0" destOrd="0" parTransId="{D5E60C43-20D9-4B30-85FA-6321B07229F3}" sibTransId="{7F84BB57-6A78-4956-98B5-FAE0EF61C94A}"/>
    <dgm:cxn modelId="{47E418C9-6FDE-4A01-B78A-E5BC1B4789C0}" type="presOf" srcId="{91904F48-53D4-4573-9E7A-9A46C99FEB1F}" destId="{B7D739B0-7A21-4706-BD54-AAEE09F44309}" srcOrd="0" destOrd="0" presId="urn:microsoft.com/office/officeart/2005/8/layout/hierarchy3"/>
    <dgm:cxn modelId="{B0F53FDF-1048-4A44-B888-CFC8BA7E1651}" type="presOf" srcId="{D5E60C43-20D9-4B30-85FA-6321B07229F3}" destId="{D2B67E8F-6A63-4217-8B97-5F8D98BA837C}" srcOrd="0" destOrd="0" presId="urn:microsoft.com/office/officeart/2005/8/layout/hierarchy3"/>
    <dgm:cxn modelId="{6A2E59E8-80C1-47B5-A31F-5CB334A1FFB6}" type="presOf" srcId="{AC26CB94-ED4C-4EF9-9ED2-EB6FD2080D47}" destId="{98C3F3A8-0C3A-43F5-8CBC-AB54A66A1C35}" srcOrd="0" destOrd="0" presId="urn:microsoft.com/office/officeart/2005/8/layout/hierarchy3"/>
    <dgm:cxn modelId="{E00313F0-4A49-4FBF-91BC-8EC158700047}" type="presOf" srcId="{AC26CB94-ED4C-4EF9-9ED2-EB6FD2080D47}" destId="{88A1E5AC-4AD4-4ABE-83AC-CA3C07175F81}" srcOrd="1" destOrd="0" presId="urn:microsoft.com/office/officeart/2005/8/layout/hierarchy3"/>
    <dgm:cxn modelId="{C0EF2FFE-20EC-4D03-8FBF-1FAE86B13A9E}" type="presOf" srcId="{08866637-C68C-4F98-88F7-41FA54823C14}" destId="{8D48300D-1032-496A-8C5C-5120E2BE9360}" srcOrd="0" destOrd="0" presId="urn:microsoft.com/office/officeart/2005/8/layout/hierarchy3"/>
    <dgm:cxn modelId="{AB4FC8A0-8A36-4EF2-AA6B-ECC73FEA02CE}" type="presParOf" srcId="{882A2536-9F5A-4493-9A58-BC30B1291D29}" destId="{52C24EAD-340A-4BD0-A64B-09E508BAD5E0}" srcOrd="0" destOrd="0" presId="urn:microsoft.com/office/officeart/2005/8/layout/hierarchy3"/>
    <dgm:cxn modelId="{9ACD4624-ED15-4FD0-82E5-8E3B967AEE45}" type="presParOf" srcId="{52C24EAD-340A-4BD0-A64B-09E508BAD5E0}" destId="{5D391D07-443C-446D-BE41-BAEC7F7AC017}" srcOrd="0" destOrd="0" presId="urn:microsoft.com/office/officeart/2005/8/layout/hierarchy3"/>
    <dgm:cxn modelId="{30258BB5-79A7-4E74-BCB8-BA885AC4A245}" type="presParOf" srcId="{5D391D07-443C-446D-BE41-BAEC7F7AC017}" destId="{98C3F3A8-0C3A-43F5-8CBC-AB54A66A1C35}" srcOrd="0" destOrd="0" presId="urn:microsoft.com/office/officeart/2005/8/layout/hierarchy3"/>
    <dgm:cxn modelId="{8CDFBFE3-1C8B-419B-BC9D-1BCA27606261}" type="presParOf" srcId="{5D391D07-443C-446D-BE41-BAEC7F7AC017}" destId="{88A1E5AC-4AD4-4ABE-83AC-CA3C07175F81}" srcOrd="1" destOrd="0" presId="urn:microsoft.com/office/officeart/2005/8/layout/hierarchy3"/>
    <dgm:cxn modelId="{55DB3897-69AE-4359-B430-6F1E248D904F}" type="presParOf" srcId="{52C24EAD-340A-4BD0-A64B-09E508BAD5E0}" destId="{5D2E7BBC-4CB9-4728-8414-350B9484B324}" srcOrd="1" destOrd="0" presId="urn:microsoft.com/office/officeart/2005/8/layout/hierarchy3"/>
    <dgm:cxn modelId="{21B108DA-1023-481D-B93E-EAC288EED6A6}" type="presParOf" srcId="{5D2E7BBC-4CB9-4728-8414-350B9484B324}" destId="{D2B67E8F-6A63-4217-8B97-5F8D98BA837C}" srcOrd="0" destOrd="0" presId="urn:microsoft.com/office/officeart/2005/8/layout/hierarchy3"/>
    <dgm:cxn modelId="{EA8A55C2-076F-41D3-92AB-654FFEC65BE6}" type="presParOf" srcId="{5D2E7BBC-4CB9-4728-8414-350B9484B324}" destId="{91C0B54C-44FE-4DD0-942A-FA35FCF22F4B}" srcOrd="1" destOrd="0" presId="urn:microsoft.com/office/officeart/2005/8/layout/hierarchy3"/>
    <dgm:cxn modelId="{934F3546-43B8-4B2C-9B98-22307712B1B3}" type="presParOf" srcId="{5D2E7BBC-4CB9-4728-8414-350B9484B324}" destId="{B7D739B0-7A21-4706-BD54-AAEE09F44309}" srcOrd="2" destOrd="0" presId="urn:microsoft.com/office/officeart/2005/8/layout/hierarchy3"/>
    <dgm:cxn modelId="{5AD73A0D-2DEA-4CF9-BB4F-796B2DD65702}" type="presParOf" srcId="{5D2E7BBC-4CB9-4728-8414-350B9484B324}" destId="{21AAE3FE-7ED6-403C-AABE-70C2989D54AF}" srcOrd="3" destOrd="0" presId="urn:microsoft.com/office/officeart/2005/8/layout/hierarchy3"/>
    <dgm:cxn modelId="{C6A0323A-4352-4704-B6E0-1F91B17C8892}" type="presParOf" srcId="{5D2E7BBC-4CB9-4728-8414-350B9484B324}" destId="{8D48300D-1032-496A-8C5C-5120E2BE9360}" srcOrd="4" destOrd="0" presId="urn:microsoft.com/office/officeart/2005/8/layout/hierarchy3"/>
    <dgm:cxn modelId="{7E29186C-160F-4AAF-8BF9-46EB2507C05B}" type="presParOf" srcId="{5D2E7BBC-4CB9-4728-8414-350B9484B324}" destId="{638337CC-D4B4-492A-A4FA-B88279BA077D}" srcOrd="5"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CC313F-5288-4716-8769-CAD0C35201BE}" type="doc">
      <dgm:prSet loTypeId="urn:microsoft.com/office/officeart/2005/8/layout/cycle6" loCatId="cycle" qsTypeId="urn:microsoft.com/office/officeart/2005/8/quickstyle/simple1" qsCatId="simple" csTypeId="urn:microsoft.com/office/officeart/2005/8/colors/colorful2" csCatId="colorful" phldr="1"/>
      <dgm:spPr/>
      <dgm:t>
        <a:bodyPr/>
        <a:lstStyle/>
        <a:p>
          <a:endParaRPr lang="en-US"/>
        </a:p>
      </dgm:t>
    </dgm:pt>
    <dgm:pt modelId="{6CB4EA7C-062B-4638-9D89-7EB2CF8FF1BC}">
      <dgm:prSet phldrT="[Text]" custT="1"/>
      <dgm:spPr/>
      <dgm:t>
        <a:bodyPr/>
        <a:lstStyle/>
        <a:p>
          <a:r>
            <a:rPr lang="en-US" sz="2000" b="1" dirty="0"/>
            <a:t>Stakeholder Input</a:t>
          </a:r>
        </a:p>
      </dgm:t>
    </dgm:pt>
    <dgm:pt modelId="{D98D0563-AC2A-4431-9E9B-49635D2C8C28}" type="parTrans" cxnId="{8E1FDB53-D26F-46B6-B848-3F5DF7D1342B}">
      <dgm:prSet/>
      <dgm:spPr/>
      <dgm:t>
        <a:bodyPr/>
        <a:lstStyle/>
        <a:p>
          <a:endParaRPr lang="en-US"/>
        </a:p>
      </dgm:t>
    </dgm:pt>
    <dgm:pt modelId="{EAC39DEE-7EC0-4F06-9A83-5F937979990E}" type="sibTrans" cxnId="{8E1FDB53-D26F-46B6-B848-3F5DF7D1342B}">
      <dgm:prSet/>
      <dgm:spPr/>
      <dgm:t>
        <a:bodyPr/>
        <a:lstStyle/>
        <a:p>
          <a:endParaRPr lang="en-US"/>
        </a:p>
      </dgm:t>
    </dgm:pt>
    <dgm:pt modelId="{A565A660-AA2D-40B7-A606-5639D6CC3A73}">
      <dgm:prSet phldrT="[Text]" custT="1"/>
      <dgm:spPr/>
      <dgm:t>
        <a:bodyPr/>
        <a:lstStyle/>
        <a:p>
          <a:r>
            <a:rPr lang="en-US" sz="2000" b="1" dirty="0"/>
            <a:t>Legal Considerations </a:t>
          </a:r>
        </a:p>
      </dgm:t>
    </dgm:pt>
    <dgm:pt modelId="{008BEE1B-619A-4DD3-8D5F-EAD6387B1A45}" type="parTrans" cxnId="{695259AF-7BD0-47D3-8E10-1CBFDCEDFB0A}">
      <dgm:prSet/>
      <dgm:spPr/>
      <dgm:t>
        <a:bodyPr/>
        <a:lstStyle/>
        <a:p>
          <a:endParaRPr lang="en-US"/>
        </a:p>
      </dgm:t>
    </dgm:pt>
    <dgm:pt modelId="{146F227E-4F3E-43C6-8A91-387910F15C9D}" type="sibTrans" cxnId="{695259AF-7BD0-47D3-8E10-1CBFDCEDFB0A}">
      <dgm:prSet/>
      <dgm:spPr/>
      <dgm:t>
        <a:bodyPr/>
        <a:lstStyle/>
        <a:p>
          <a:endParaRPr lang="en-US"/>
        </a:p>
      </dgm:t>
    </dgm:pt>
    <dgm:pt modelId="{FFB30761-471D-4C05-8565-4AC0F72E10DA}">
      <dgm:prSet phldrT="[Text]" custT="1"/>
      <dgm:spPr/>
      <dgm:t>
        <a:bodyPr/>
        <a:lstStyle/>
        <a:p>
          <a:r>
            <a:rPr lang="en-US" sz="2000" b="1" dirty="0"/>
            <a:t>Outcomes &amp; Equity </a:t>
          </a:r>
        </a:p>
      </dgm:t>
    </dgm:pt>
    <dgm:pt modelId="{14468115-C9B4-4B9B-AA12-B7F5D449A7A5}" type="parTrans" cxnId="{E4F989EC-60B4-4D11-BDFA-3FCEEC67A766}">
      <dgm:prSet/>
      <dgm:spPr/>
      <dgm:t>
        <a:bodyPr/>
        <a:lstStyle/>
        <a:p>
          <a:endParaRPr lang="en-US"/>
        </a:p>
      </dgm:t>
    </dgm:pt>
    <dgm:pt modelId="{43DFA12C-FE77-4FB2-9E60-15B1BC917EB2}" type="sibTrans" cxnId="{E4F989EC-60B4-4D11-BDFA-3FCEEC67A766}">
      <dgm:prSet/>
      <dgm:spPr/>
      <dgm:t>
        <a:bodyPr/>
        <a:lstStyle/>
        <a:p>
          <a:endParaRPr lang="en-US"/>
        </a:p>
      </dgm:t>
    </dgm:pt>
    <dgm:pt modelId="{85EC4970-C42C-497C-8527-88D4C21CD5D8}">
      <dgm:prSet phldrT="[Text]" custT="1"/>
      <dgm:spPr/>
      <dgm:t>
        <a:bodyPr/>
        <a:lstStyle/>
        <a:p>
          <a:r>
            <a:rPr lang="en-US" sz="2000" b="1" dirty="0"/>
            <a:t>Cost-Benefit</a:t>
          </a:r>
          <a:endParaRPr lang="en-US" sz="1700" b="1" dirty="0"/>
        </a:p>
      </dgm:t>
    </dgm:pt>
    <dgm:pt modelId="{BEFD7E79-2385-471F-90CE-E313524D5CC2}" type="parTrans" cxnId="{0FA700D7-899A-4D17-9C10-C77448DD7ABA}">
      <dgm:prSet/>
      <dgm:spPr/>
      <dgm:t>
        <a:bodyPr/>
        <a:lstStyle/>
        <a:p>
          <a:endParaRPr lang="en-US"/>
        </a:p>
      </dgm:t>
    </dgm:pt>
    <dgm:pt modelId="{3AA5CED2-E375-4CAC-82E6-76823AA85EE7}" type="sibTrans" cxnId="{0FA700D7-899A-4D17-9C10-C77448DD7ABA}">
      <dgm:prSet/>
      <dgm:spPr/>
      <dgm:t>
        <a:bodyPr/>
        <a:lstStyle/>
        <a:p>
          <a:endParaRPr lang="en-US"/>
        </a:p>
      </dgm:t>
    </dgm:pt>
    <dgm:pt modelId="{C43060F0-B962-4AC7-AAF4-371DE0854D10}">
      <dgm:prSet phldrT="[Text]" custT="1"/>
      <dgm:spPr/>
      <dgm:t>
        <a:bodyPr/>
        <a:lstStyle/>
        <a:p>
          <a:r>
            <a:rPr lang="en-US" sz="2000" b="1" dirty="0"/>
            <a:t>Political Dynamics</a:t>
          </a:r>
        </a:p>
      </dgm:t>
    </dgm:pt>
    <dgm:pt modelId="{A118138C-2976-4935-A5C7-4414D70D10BF}" type="sibTrans" cxnId="{2D8C97FF-ADEC-4F9E-947B-91AFEE9E302C}">
      <dgm:prSet/>
      <dgm:spPr/>
      <dgm:t>
        <a:bodyPr/>
        <a:lstStyle/>
        <a:p>
          <a:endParaRPr lang="en-US"/>
        </a:p>
      </dgm:t>
    </dgm:pt>
    <dgm:pt modelId="{4D085420-BE4E-4754-BE2E-9620EE2017E5}" type="parTrans" cxnId="{2D8C97FF-ADEC-4F9E-947B-91AFEE9E302C}">
      <dgm:prSet/>
      <dgm:spPr/>
      <dgm:t>
        <a:bodyPr/>
        <a:lstStyle/>
        <a:p>
          <a:endParaRPr lang="en-US"/>
        </a:p>
      </dgm:t>
    </dgm:pt>
    <dgm:pt modelId="{AC3D0B9D-50AC-4236-B773-85205F5C0A7D}" type="pres">
      <dgm:prSet presAssocID="{FACC313F-5288-4716-8769-CAD0C35201BE}" presName="cycle" presStyleCnt="0">
        <dgm:presLayoutVars>
          <dgm:dir/>
          <dgm:resizeHandles val="exact"/>
        </dgm:presLayoutVars>
      </dgm:prSet>
      <dgm:spPr/>
    </dgm:pt>
    <dgm:pt modelId="{A1C41E04-0CED-4C92-A7AD-2E0C48114E8F}" type="pres">
      <dgm:prSet presAssocID="{6CB4EA7C-062B-4638-9D89-7EB2CF8FF1BC}" presName="node" presStyleLbl="node1" presStyleIdx="0" presStyleCnt="5">
        <dgm:presLayoutVars>
          <dgm:bulletEnabled val="1"/>
        </dgm:presLayoutVars>
      </dgm:prSet>
      <dgm:spPr/>
    </dgm:pt>
    <dgm:pt modelId="{82B9BA72-97EE-4A58-958F-1627E4636A22}" type="pres">
      <dgm:prSet presAssocID="{6CB4EA7C-062B-4638-9D89-7EB2CF8FF1BC}" presName="spNode" presStyleCnt="0"/>
      <dgm:spPr/>
    </dgm:pt>
    <dgm:pt modelId="{D02EFA97-6164-43F2-8091-FAC571556168}" type="pres">
      <dgm:prSet presAssocID="{EAC39DEE-7EC0-4F06-9A83-5F937979990E}" presName="sibTrans" presStyleLbl="sibTrans1D1" presStyleIdx="0" presStyleCnt="5"/>
      <dgm:spPr/>
    </dgm:pt>
    <dgm:pt modelId="{00B2F443-8B29-4969-991B-EB319A364A0B}" type="pres">
      <dgm:prSet presAssocID="{A565A660-AA2D-40B7-A606-5639D6CC3A73}" presName="node" presStyleLbl="node1" presStyleIdx="1" presStyleCnt="5" custScaleX="117598">
        <dgm:presLayoutVars>
          <dgm:bulletEnabled val="1"/>
        </dgm:presLayoutVars>
      </dgm:prSet>
      <dgm:spPr/>
    </dgm:pt>
    <dgm:pt modelId="{8D5AE42A-FF74-4D77-BFEF-1F3C7F24798F}" type="pres">
      <dgm:prSet presAssocID="{A565A660-AA2D-40B7-A606-5639D6CC3A73}" presName="spNode" presStyleCnt="0"/>
      <dgm:spPr/>
    </dgm:pt>
    <dgm:pt modelId="{8D762449-C9D1-44EC-866F-E0EE46A54E1A}" type="pres">
      <dgm:prSet presAssocID="{146F227E-4F3E-43C6-8A91-387910F15C9D}" presName="sibTrans" presStyleLbl="sibTrans1D1" presStyleIdx="1" presStyleCnt="5"/>
      <dgm:spPr/>
    </dgm:pt>
    <dgm:pt modelId="{A50AF117-1185-4DD7-840C-E9DF2307E570}" type="pres">
      <dgm:prSet presAssocID="{FFB30761-471D-4C05-8565-4AC0F72E10DA}" presName="node" presStyleLbl="node1" presStyleIdx="2" presStyleCnt="5">
        <dgm:presLayoutVars>
          <dgm:bulletEnabled val="1"/>
        </dgm:presLayoutVars>
      </dgm:prSet>
      <dgm:spPr/>
    </dgm:pt>
    <dgm:pt modelId="{5284A8ED-5434-4817-9DDC-D2C256839AF4}" type="pres">
      <dgm:prSet presAssocID="{FFB30761-471D-4C05-8565-4AC0F72E10DA}" presName="spNode" presStyleCnt="0"/>
      <dgm:spPr/>
    </dgm:pt>
    <dgm:pt modelId="{A234BC72-C8AE-400E-BFB2-C6538D237ACD}" type="pres">
      <dgm:prSet presAssocID="{43DFA12C-FE77-4FB2-9E60-15B1BC917EB2}" presName="sibTrans" presStyleLbl="sibTrans1D1" presStyleIdx="2" presStyleCnt="5"/>
      <dgm:spPr/>
    </dgm:pt>
    <dgm:pt modelId="{3CBC3B18-47F2-48C3-873B-A662631D5C78}" type="pres">
      <dgm:prSet presAssocID="{85EC4970-C42C-497C-8527-88D4C21CD5D8}" presName="node" presStyleLbl="node1" presStyleIdx="3" presStyleCnt="5">
        <dgm:presLayoutVars>
          <dgm:bulletEnabled val="1"/>
        </dgm:presLayoutVars>
      </dgm:prSet>
      <dgm:spPr/>
    </dgm:pt>
    <dgm:pt modelId="{B9365509-EC1B-46BB-9030-E6753895DB33}" type="pres">
      <dgm:prSet presAssocID="{85EC4970-C42C-497C-8527-88D4C21CD5D8}" presName="spNode" presStyleCnt="0"/>
      <dgm:spPr/>
    </dgm:pt>
    <dgm:pt modelId="{DA5F3460-BB87-4DFB-9EAE-058E404E1318}" type="pres">
      <dgm:prSet presAssocID="{3AA5CED2-E375-4CAC-82E6-76823AA85EE7}" presName="sibTrans" presStyleLbl="sibTrans1D1" presStyleIdx="3" presStyleCnt="5"/>
      <dgm:spPr/>
    </dgm:pt>
    <dgm:pt modelId="{ED7EFD8C-F6C8-4B73-B773-E2DE6FB7436D}" type="pres">
      <dgm:prSet presAssocID="{C43060F0-B962-4AC7-AAF4-371DE0854D10}" presName="node" presStyleLbl="node1" presStyleIdx="4" presStyleCnt="5" custScaleX="118518">
        <dgm:presLayoutVars>
          <dgm:bulletEnabled val="1"/>
        </dgm:presLayoutVars>
      </dgm:prSet>
      <dgm:spPr/>
    </dgm:pt>
    <dgm:pt modelId="{CE0E4C40-C47B-438C-B69E-C6968ABFB77C}" type="pres">
      <dgm:prSet presAssocID="{C43060F0-B962-4AC7-AAF4-371DE0854D10}" presName="spNode" presStyleCnt="0"/>
      <dgm:spPr/>
    </dgm:pt>
    <dgm:pt modelId="{722C43D0-B711-44B7-815F-A9667EB5E571}" type="pres">
      <dgm:prSet presAssocID="{A118138C-2976-4935-A5C7-4414D70D10BF}" presName="sibTrans" presStyleLbl="sibTrans1D1" presStyleIdx="4" presStyleCnt="5"/>
      <dgm:spPr/>
    </dgm:pt>
  </dgm:ptLst>
  <dgm:cxnLst>
    <dgm:cxn modelId="{1903AD01-E691-41C3-90F4-BF1F87008890}" type="presOf" srcId="{A118138C-2976-4935-A5C7-4414D70D10BF}" destId="{722C43D0-B711-44B7-815F-A9667EB5E571}" srcOrd="0" destOrd="0" presId="urn:microsoft.com/office/officeart/2005/8/layout/cycle6"/>
    <dgm:cxn modelId="{02036B5F-AC4E-4AB6-B3C2-6296C5D715FD}" type="presOf" srcId="{FFB30761-471D-4C05-8565-4AC0F72E10DA}" destId="{A50AF117-1185-4DD7-840C-E9DF2307E570}" srcOrd="0" destOrd="0" presId="urn:microsoft.com/office/officeart/2005/8/layout/cycle6"/>
    <dgm:cxn modelId="{7E3B7966-CCD6-414D-B402-74C5007CC2D4}" type="presOf" srcId="{EAC39DEE-7EC0-4F06-9A83-5F937979990E}" destId="{D02EFA97-6164-43F2-8091-FAC571556168}" srcOrd="0" destOrd="0" presId="urn:microsoft.com/office/officeart/2005/8/layout/cycle6"/>
    <dgm:cxn modelId="{B5F2EF69-DD1B-4EF4-935E-2842E0B61D3C}" type="presOf" srcId="{A565A660-AA2D-40B7-A606-5639D6CC3A73}" destId="{00B2F443-8B29-4969-991B-EB319A364A0B}" srcOrd="0" destOrd="0" presId="urn:microsoft.com/office/officeart/2005/8/layout/cycle6"/>
    <dgm:cxn modelId="{EC986C72-C96E-4927-8BC7-49357F65B188}" type="presOf" srcId="{6CB4EA7C-062B-4638-9D89-7EB2CF8FF1BC}" destId="{A1C41E04-0CED-4C92-A7AD-2E0C48114E8F}" srcOrd="0" destOrd="0" presId="urn:microsoft.com/office/officeart/2005/8/layout/cycle6"/>
    <dgm:cxn modelId="{8E1FDB53-D26F-46B6-B848-3F5DF7D1342B}" srcId="{FACC313F-5288-4716-8769-CAD0C35201BE}" destId="{6CB4EA7C-062B-4638-9D89-7EB2CF8FF1BC}" srcOrd="0" destOrd="0" parTransId="{D98D0563-AC2A-4431-9E9B-49635D2C8C28}" sibTransId="{EAC39DEE-7EC0-4F06-9A83-5F937979990E}"/>
    <dgm:cxn modelId="{3F4EF07A-B796-49DB-AF40-B8DD250A498B}" type="presOf" srcId="{3AA5CED2-E375-4CAC-82E6-76823AA85EE7}" destId="{DA5F3460-BB87-4DFB-9EAE-058E404E1318}" srcOrd="0" destOrd="0" presId="urn:microsoft.com/office/officeart/2005/8/layout/cycle6"/>
    <dgm:cxn modelId="{5A92B286-207B-42AE-919B-CC1FD773C2E0}" type="presOf" srcId="{146F227E-4F3E-43C6-8A91-387910F15C9D}" destId="{8D762449-C9D1-44EC-866F-E0EE46A54E1A}" srcOrd="0" destOrd="0" presId="urn:microsoft.com/office/officeart/2005/8/layout/cycle6"/>
    <dgm:cxn modelId="{695259AF-7BD0-47D3-8E10-1CBFDCEDFB0A}" srcId="{FACC313F-5288-4716-8769-CAD0C35201BE}" destId="{A565A660-AA2D-40B7-A606-5639D6CC3A73}" srcOrd="1" destOrd="0" parTransId="{008BEE1B-619A-4DD3-8D5F-EAD6387B1A45}" sibTransId="{146F227E-4F3E-43C6-8A91-387910F15C9D}"/>
    <dgm:cxn modelId="{7F00FAD5-F0FC-4292-BBAA-7AFAB0AB0F93}" type="presOf" srcId="{C43060F0-B962-4AC7-AAF4-371DE0854D10}" destId="{ED7EFD8C-F6C8-4B73-B773-E2DE6FB7436D}" srcOrd="0" destOrd="0" presId="urn:microsoft.com/office/officeart/2005/8/layout/cycle6"/>
    <dgm:cxn modelId="{0FA700D7-899A-4D17-9C10-C77448DD7ABA}" srcId="{FACC313F-5288-4716-8769-CAD0C35201BE}" destId="{85EC4970-C42C-497C-8527-88D4C21CD5D8}" srcOrd="3" destOrd="0" parTransId="{BEFD7E79-2385-471F-90CE-E313524D5CC2}" sibTransId="{3AA5CED2-E375-4CAC-82E6-76823AA85EE7}"/>
    <dgm:cxn modelId="{5FE3DDE1-5040-46F6-A754-033F7FDAA881}" type="presOf" srcId="{85EC4970-C42C-497C-8527-88D4C21CD5D8}" destId="{3CBC3B18-47F2-48C3-873B-A662631D5C78}" srcOrd="0" destOrd="0" presId="urn:microsoft.com/office/officeart/2005/8/layout/cycle6"/>
    <dgm:cxn modelId="{E4F989EC-60B4-4D11-BDFA-3FCEEC67A766}" srcId="{FACC313F-5288-4716-8769-CAD0C35201BE}" destId="{FFB30761-471D-4C05-8565-4AC0F72E10DA}" srcOrd="2" destOrd="0" parTransId="{14468115-C9B4-4B9B-AA12-B7F5D449A7A5}" sibTransId="{43DFA12C-FE77-4FB2-9E60-15B1BC917EB2}"/>
    <dgm:cxn modelId="{A8033BED-49DB-4933-A0BD-76B9007861EE}" type="presOf" srcId="{FACC313F-5288-4716-8769-CAD0C35201BE}" destId="{AC3D0B9D-50AC-4236-B773-85205F5C0A7D}" srcOrd="0" destOrd="0" presId="urn:microsoft.com/office/officeart/2005/8/layout/cycle6"/>
    <dgm:cxn modelId="{3D7B59FB-B77C-4CC9-A437-76A82977AA1A}" type="presOf" srcId="{43DFA12C-FE77-4FB2-9E60-15B1BC917EB2}" destId="{A234BC72-C8AE-400E-BFB2-C6538D237ACD}" srcOrd="0" destOrd="0" presId="urn:microsoft.com/office/officeart/2005/8/layout/cycle6"/>
    <dgm:cxn modelId="{2D8C97FF-ADEC-4F9E-947B-91AFEE9E302C}" srcId="{FACC313F-5288-4716-8769-CAD0C35201BE}" destId="{C43060F0-B962-4AC7-AAF4-371DE0854D10}" srcOrd="4" destOrd="0" parTransId="{4D085420-BE4E-4754-BE2E-9620EE2017E5}" sibTransId="{A118138C-2976-4935-A5C7-4414D70D10BF}"/>
    <dgm:cxn modelId="{FEEC189D-1F5C-4EDD-B9E7-28B4665FAF67}" type="presParOf" srcId="{AC3D0B9D-50AC-4236-B773-85205F5C0A7D}" destId="{A1C41E04-0CED-4C92-A7AD-2E0C48114E8F}" srcOrd="0" destOrd="0" presId="urn:microsoft.com/office/officeart/2005/8/layout/cycle6"/>
    <dgm:cxn modelId="{5B021072-FA86-48A9-B46C-FF5C0DEA2EC2}" type="presParOf" srcId="{AC3D0B9D-50AC-4236-B773-85205F5C0A7D}" destId="{82B9BA72-97EE-4A58-958F-1627E4636A22}" srcOrd="1" destOrd="0" presId="urn:microsoft.com/office/officeart/2005/8/layout/cycle6"/>
    <dgm:cxn modelId="{5894F64A-10B3-4416-8D17-B0D0AA7A1F19}" type="presParOf" srcId="{AC3D0B9D-50AC-4236-B773-85205F5C0A7D}" destId="{D02EFA97-6164-43F2-8091-FAC571556168}" srcOrd="2" destOrd="0" presId="urn:microsoft.com/office/officeart/2005/8/layout/cycle6"/>
    <dgm:cxn modelId="{6A149D09-3CC2-4A04-80BF-4BFCE194F04E}" type="presParOf" srcId="{AC3D0B9D-50AC-4236-B773-85205F5C0A7D}" destId="{00B2F443-8B29-4969-991B-EB319A364A0B}" srcOrd="3" destOrd="0" presId="urn:microsoft.com/office/officeart/2005/8/layout/cycle6"/>
    <dgm:cxn modelId="{335FAE88-3112-4451-A55C-E978587D21C5}" type="presParOf" srcId="{AC3D0B9D-50AC-4236-B773-85205F5C0A7D}" destId="{8D5AE42A-FF74-4D77-BFEF-1F3C7F24798F}" srcOrd="4" destOrd="0" presId="urn:microsoft.com/office/officeart/2005/8/layout/cycle6"/>
    <dgm:cxn modelId="{4936505D-7766-426E-9954-BB352097F760}" type="presParOf" srcId="{AC3D0B9D-50AC-4236-B773-85205F5C0A7D}" destId="{8D762449-C9D1-44EC-866F-E0EE46A54E1A}" srcOrd="5" destOrd="0" presId="urn:microsoft.com/office/officeart/2005/8/layout/cycle6"/>
    <dgm:cxn modelId="{577CD756-43AC-4835-81AA-8E2662E48C59}" type="presParOf" srcId="{AC3D0B9D-50AC-4236-B773-85205F5C0A7D}" destId="{A50AF117-1185-4DD7-840C-E9DF2307E570}" srcOrd="6" destOrd="0" presId="urn:microsoft.com/office/officeart/2005/8/layout/cycle6"/>
    <dgm:cxn modelId="{F0082C62-4DAF-4B0C-962E-FEBF8A912C52}" type="presParOf" srcId="{AC3D0B9D-50AC-4236-B773-85205F5C0A7D}" destId="{5284A8ED-5434-4817-9DDC-D2C256839AF4}" srcOrd="7" destOrd="0" presId="urn:microsoft.com/office/officeart/2005/8/layout/cycle6"/>
    <dgm:cxn modelId="{C7400C2C-3E55-4AE9-944B-6D9418867F74}" type="presParOf" srcId="{AC3D0B9D-50AC-4236-B773-85205F5C0A7D}" destId="{A234BC72-C8AE-400E-BFB2-C6538D237ACD}" srcOrd="8" destOrd="0" presId="urn:microsoft.com/office/officeart/2005/8/layout/cycle6"/>
    <dgm:cxn modelId="{7917CB07-31D7-45D9-B42C-CEC72CB3698B}" type="presParOf" srcId="{AC3D0B9D-50AC-4236-B773-85205F5C0A7D}" destId="{3CBC3B18-47F2-48C3-873B-A662631D5C78}" srcOrd="9" destOrd="0" presId="urn:microsoft.com/office/officeart/2005/8/layout/cycle6"/>
    <dgm:cxn modelId="{99DFE98D-5167-426F-AFE5-8E467469333A}" type="presParOf" srcId="{AC3D0B9D-50AC-4236-B773-85205F5C0A7D}" destId="{B9365509-EC1B-46BB-9030-E6753895DB33}" srcOrd="10" destOrd="0" presId="urn:microsoft.com/office/officeart/2005/8/layout/cycle6"/>
    <dgm:cxn modelId="{24F05D48-3D94-4318-A62C-595920F38C03}" type="presParOf" srcId="{AC3D0B9D-50AC-4236-B773-85205F5C0A7D}" destId="{DA5F3460-BB87-4DFB-9EAE-058E404E1318}" srcOrd="11" destOrd="0" presId="urn:microsoft.com/office/officeart/2005/8/layout/cycle6"/>
    <dgm:cxn modelId="{D096D105-929F-4948-AF8B-56224FAB957A}" type="presParOf" srcId="{AC3D0B9D-50AC-4236-B773-85205F5C0A7D}" destId="{ED7EFD8C-F6C8-4B73-B773-E2DE6FB7436D}" srcOrd="12" destOrd="0" presId="urn:microsoft.com/office/officeart/2005/8/layout/cycle6"/>
    <dgm:cxn modelId="{DFE12179-9097-440E-84DB-8DE0B8021791}" type="presParOf" srcId="{AC3D0B9D-50AC-4236-B773-85205F5C0A7D}" destId="{CE0E4C40-C47B-438C-B69E-C6968ABFB77C}" srcOrd="13" destOrd="0" presId="urn:microsoft.com/office/officeart/2005/8/layout/cycle6"/>
    <dgm:cxn modelId="{E0F6AA3F-C78E-414D-B256-F3B64EE08301}" type="presParOf" srcId="{AC3D0B9D-50AC-4236-B773-85205F5C0A7D}" destId="{722C43D0-B711-44B7-815F-A9667EB5E571}"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50CB03-BB90-4E29-9B4F-AB9D7422FB1A}"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en-US"/>
        </a:p>
      </dgm:t>
    </dgm:pt>
    <dgm:pt modelId="{C75733FF-4888-4D37-A786-B1675CCCF618}">
      <dgm:prSet phldrT="[Text]" custT="1"/>
      <dgm:spPr/>
      <dgm:t>
        <a:bodyPr/>
        <a:lstStyle/>
        <a:p>
          <a:pPr algn="ctr"/>
          <a:r>
            <a:rPr lang="en-US" sz="1800" b="1" dirty="0"/>
            <a:t>Agenda Setting </a:t>
          </a:r>
        </a:p>
      </dgm:t>
    </dgm:pt>
    <dgm:pt modelId="{337D0F85-0D0F-4935-9B13-A1BDA322AE91}" type="parTrans" cxnId="{38166CF4-A6C0-4099-A7A4-F045A24C6D77}">
      <dgm:prSet/>
      <dgm:spPr/>
      <dgm:t>
        <a:bodyPr/>
        <a:lstStyle/>
        <a:p>
          <a:pPr algn="ctr"/>
          <a:endParaRPr lang="en-US"/>
        </a:p>
      </dgm:t>
    </dgm:pt>
    <dgm:pt modelId="{6C3D1ABF-EFC8-4C90-B735-6BAE55C66C20}" type="sibTrans" cxnId="{38166CF4-A6C0-4099-A7A4-F045A24C6D77}">
      <dgm:prSet/>
      <dgm:spPr/>
      <dgm:t>
        <a:bodyPr/>
        <a:lstStyle/>
        <a:p>
          <a:pPr algn="ctr"/>
          <a:endParaRPr lang="en-US"/>
        </a:p>
      </dgm:t>
    </dgm:pt>
    <dgm:pt modelId="{C43730B5-00B7-4682-93E1-0BF65370EAB2}">
      <dgm:prSet phldrT="[Text]" custT="1"/>
      <dgm:spPr/>
      <dgm:t>
        <a:bodyPr/>
        <a:lstStyle/>
        <a:p>
          <a:pPr algn="ctr"/>
          <a:r>
            <a:rPr lang="en-US" sz="1800" b="1" dirty="0"/>
            <a:t>Adoption</a:t>
          </a:r>
          <a:r>
            <a:rPr lang="en-US" sz="1100" dirty="0"/>
            <a:t> </a:t>
          </a:r>
        </a:p>
      </dgm:t>
    </dgm:pt>
    <dgm:pt modelId="{EA51ED93-3075-43BA-981C-309EA5EA19F7}" type="parTrans" cxnId="{FA25D290-CC23-493F-AF4E-2E5653477790}">
      <dgm:prSet/>
      <dgm:spPr/>
      <dgm:t>
        <a:bodyPr/>
        <a:lstStyle/>
        <a:p>
          <a:pPr algn="ctr"/>
          <a:endParaRPr lang="en-US"/>
        </a:p>
      </dgm:t>
    </dgm:pt>
    <dgm:pt modelId="{502D6671-808E-456B-B542-81710E167D94}" type="sibTrans" cxnId="{FA25D290-CC23-493F-AF4E-2E5653477790}">
      <dgm:prSet/>
      <dgm:spPr/>
      <dgm:t>
        <a:bodyPr/>
        <a:lstStyle/>
        <a:p>
          <a:pPr algn="ctr"/>
          <a:endParaRPr lang="en-US"/>
        </a:p>
      </dgm:t>
    </dgm:pt>
    <dgm:pt modelId="{19ED6710-5044-4C3C-A164-90E1C859530C}">
      <dgm:prSet custT="1"/>
      <dgm:spPr/>
      <dgm:t>
        <a:bodyPr/>
        <a:lstStyle/>
        <a:p>
          <a:pPr algn="ctr"/>
          <a:r>
            <a:rPr lang="en-US" sz="1600" b="1" dirty="0"/>
            <a:t>Implementation</a:t>
          </a:r>
          <a:r>
            <a:rPr lang="en-US" sz="1500" dirty="0"/>
            <a:t> </a:t>
          </a:r>
        </a:p>
      </dgm:t>
    </dgm:pt>
    <dgm:pt modelId="{04D5ABCF-E127-4D03-A32F-4213911F8B73}" type="parTrans" cxnId="{07AD9E6A-C178-4FE6-9DB6-67920C3A1545}">
      <dgm:prSet/>
      <dgm:spPr/>
      <dgm:t>
        <a:bodyPr/>
        <a:lstStyle/>
        <a:p>
          <a:pPr algn="ctr"/>
          <a:endParaRPr lang="en-US"/>
        </a:p>
      </dgm:t>
    </dgm:pt>
    <dgm:pt modelId="{D7BB6A45-E82F-44DD-89BA-9F584804D8D8}" type="sibTrans" cxnId="{07AD9E6A-C178-4FE6-9DB6-67920C3A1545}">
      <dgm:prSet/>
      <dgm:spPr/>
      <dgm:t>
        <a:bodyPr/>
        <a:lstStyle/>
        <a:p>
          <a:pPr algn="ctr"/>
          <a:endParaRPr lang="en-US"/>
        </a:p>
      </dgm:t>
    </dgm:pt>
    <dgm:pt modelId="{EC873731-E5BF-4C3B-9D54-814E99A818AE}">
      <dgm:prSet custT="1"/>
      <dgm:spPr/>
      <dgm:t>
        <a:bodyPr/>
        <a:lstStyle/>
        <a:p>
          <a:pPr algn="ctr"/>
          <a:r>
            <a:rPr lang="en-US" sz="1800" b="1" dirty="0"/>
            <a:t>Evaluation</a:t>
          </a:r>
        </a:p>
      </dgm:t>
    </dgm:pt>
    <dgm:pt modelId="{C33680BD-BA9F-418F-8481-074D0E7C75C9}" type="parTrans" cxnId="{56E592AE-E9C5-4EBF-97C1-438992012D6E}">
      <dgm:prSet/>
      <dgm:spPr/>
      <dgm:t>
        <a:bodyPr/>
        <a:lstStyle/>
        <a:p>
          <a:pPr algn="ctr"/>
          <a:endParaRPr lang="en-US"/>
        </a:p>
      </dgm:t>
    </dgm:pt>
    <dgm:pt modelId="{A312B598-BF36-4051-8D6F-0027BF6A331C}" type="sibTrans" cxnId="{56E592AE-E9C5-4EBF-97C1-438992012D6E}">
      <dgm:prSet/>
      <dgm:spPr/>
      <dgm:t>
        <a:bodyPr/>
        <a:lstStyle/>
        <a:p>
          <a:pPr algn="ctr"/>
          <a:endParaRPr lang="en-US"/>
        </a:p>
      </dgm:t>
    </dgm:pt>
    <dgm:pt modelId="{CE7B70D3-EED9-4B9E-ACB4-17B64BBF8303}">
      <dgm:prSet custT="1"/>
      <dgm:spPr/>
      <dgm:t>
        <a:bodyPr/>
        <a:lstStyle/>
        <a:p>
          <a:pPr algn="ctr"/>
          <a:r>
            <a:rPr lang="en-US" sz="1800" b="1" dirty="0"/>
            <a:t>Adjustment</a:t>
          </a:r>
        </a:p>
      </dgm:t>
    </dgm:pt>
    <dgm:pt modelId="{8D556CAD-84FB-4934-8A28-9DD8B9132378}" type="parTrans" cxnId="{00875797-F840-4AB3-B958-0B088515B7CF}">
      <dgm:prSet/>
      <dgm:spPr/>
      <dgm:t>
        <a:bodyPr/>
        <a:lstStyle/>
        <a:p>
          <a:pPr algn="ctr"/>
          <a:endParaRPr lang="en-US"/>
        </a:p>
      </dgm:t>
    </dgm:pt>
    <dgm:pt modelId="{2BB008C9-6BBD-458C-9884-A30CFB8DBBB6}" type="sibTrans" cxnId="{00875797-F840-4AB3-B958-0B088515B7CF}">
      <dgm:prSet/>
      <dgm:spPr/>
      <dgm:t>
        <a:bodyPr/>
        <a:lstStyle/>
        <a:p>
          <a:pPr algn="ctr"/>
          <a:endParaRPr lang="en-US"/>
        </a:p>
      </dgm:t>
    </dgm:pt>
    <dgm:pt modelId="{0A01BF85-F2BA-4F65-B529-78D5D9879334}">
      <dgm:prSet phldrT="[Text]" custT="1"/>
      <dgm:spPr/>
      <dgm:t>
        <a:bodyPr/>
        <a:lstStyle/>
        <a:p>
          <a:pPr algn="ctr"/>
          <a:r>
            <a:rPr lang="en-US" sz="1800" b="1" dirty="0"/>
            <a:t>Formulation</a:t>
          </a:r>
        </a:p>
      </dgm:t>
    </dgm:pt>
    <dgm:pt modelId="{750F01FE-6FD9-49FB-946C-601E151722C0}" type="parTrans" cxnId="{D8D40A8A-EEB8-4EED-98DD-B51D932AF629}">
      <dgm:prSet/>
      <dgm:spPr/>
      <dgm:t>
        <a:bodyPr/>
        <a:lstStyle/>
        <a:p>
          <a:pPr algn="ctr"/>
          <a:endParaRPr lang="en-US"/>
        </a:p>
      </dgm:t>
    </dgm:pt>
    <dgm:pt modelId="{08BA613C-8519-4D8C-9E43-6477FF9E4275}" type="sibTrans" cxnId="{D8D40A8A-EEB8-4EED-98DD-B51D932AF629}">
      <dgm:prSet/>
      <dgm:spPr/>
      <dgm:t>
        <a:bodyPr/>
        <a:lstStyle/>
        <a:p>
          <a:pPr algn="ctr"/>
          <a:endParaRPr lang="en-US"/>
        </a:p>
      </dgm:t>
    </dgm:pt>
    <dgm:pt modelId="{FE79AE68-54EE-4129-9ADE-CBA2B86E4006}" type="pres">
      <dgm:prSet presAssocID="{4F50CB03-BB90-4E29-9B4F-AB9D7422FB1A}" presName="CompostProcess" presStyleCnt="0">
        <dgm:presLayoutVars>
          <dgm:dir/>
          <dgm:resizeHandles val="exact"/>
        </dgm:presLayoutVars>
      </dgm:prSet>
      <dgm:spPr/>
    </dgm:pt>
    <dgm:pt modelId="{884884A7-F8B8-40E3-83D5-68E2DDFB2E63}" type="pres">
      <dgm:prSet presAssocID="{4F50CB03-BB90-4E29-9B4F-AB9D7422FB1A}" presName="arrow" presStyleLbl="bgShp" presStyleIdx="0" presStyleCnt="1"/>
      <dgm:spPr/>
    </dgm:pt>
    <dgm:pt modelId="{9DCF75EC-B7B9-4285-82CC-40BE2CF0C185}" type="pres">
      <dgm:prSet presAssocID="{4F50CB03-BB90-4E29-9B4F-AB9D7422FB1A}" presName="linearProcess" presStyleCnt="0"/>
      <dgm:spPr/>
    </dgm:pt>
    <dgm:pt modelId="{C7F1CEF4-D882-4A6B-B561-3AB3F54AA300}" type="pres">
      <dgm:prSet presAssocID="{C75733FF-4888-4D37-A786-B1675CCCF618}" presName="textNode" presStyleLbl="node1" presStyleIdx="0" presStyleCnt="6">
        <dgm:presLayoutVars>
          <dgm:bulletEnabled val="1"/>
        </dgm:presLayoutVars>
      </dgm:prSet>
      <dgm:spPr/>
    </dgm:pt>
    <dgm:pt modelId="{C8BF959A-49F7-4937-917E-75E6A40D2F60}" type="pres">
      <dgm:prSet presAssocID="{6C3D1ABF-EFC8-4C90-B735-6BAE55C66C20}" presName="sibTrans" presStyleCnt="0"/>
      <dgm:spPr/>
    </dgm:pt>
    <dgm:pt modelId="{A32A23B5-91CD-4A5E-AD22-44E2B9740101}" type="pres">
      <dgm:prSet presAssocID="{0A01BF85-F2BA-4F65-B529-78D5D9879334}" presName="textNode" presStyleLbl="node1" presStyleIdx="1" presStyleCnt="6">
        <dgm:presLayoutVars>
          <dgm:bulletEnabled val="1"/>
        </dgm:presLayoutVars>
      </dgm:prSet>
      <dgm:spPr/>
    </dgm:pt>
    <dgm:pt modelId="{EEF052F8-2DCD-4224-8D65-A46DE4E3D3B5}" type="pres">
      <dgm:prSet presAssocID="{08BA613C-8519-4D8C-9E43-6477FF9E4275}" presName="sibTrans" presStyleCnt="0"/>
      <dgm:spPr/>
    </dgm:pt>
    <dgm:pt modelId="{B9DB397E-2D54-4E11-AA40-7C0162ACE585}" type="pres">
      <dgm:prSet presAssocID="{C43730B5-00B7-4682-93E1-0BF65370EAB2}" presName="textNode" presStyleLbl="node1" presStyleIdx="2" presStyleCnt="6">
        <dgm:presLayoutVars>
          <dgm:bulletEnabled val="1"/>
        </dgm:presLayoutVars>
      </dgm:prSet>
      <dgm:spPr/>
    </dgm:pt>
    <dgm:pt modelId="{9F5578C7-00F8-4900-89A0-57352457768E}" type="pres">
      <dgm:prSet presAssocID="{502D6671-808E-456B-B542-81710E167D94}" presName="sibTrans" presStyleCnt="0"/>
      <dgm:spPr/>
    </dgm:pt>
    <dgm:pt modelId="{1B66CE05-CA0F-428F-92CF-1640757E498B}" type="pres">
      <dgm:prSet presAssocID="{19ED6710-5044-4C3C-A164-90E1C859530C}" presName="textNode" presStyleLbl="node1" presStyleIdx="3" presStyleCnt="6" custScaleX="109981">
        <dgm:presLayoutVars>
          <dgm:bulletEnabled val="1"/>
        </dgm:presLayoutVars>
      </dgm:prSet>
      <dgm:spPr/>
    </dgm:pt>
    <dgm:pt modelId="{B5D7E618-F06C-4B03-A390-B2A23BE19DC4}" type="pres">
      <dgm:prSet presAssocID="{D7BB6A45-E82F-44DD-89BA-9F584804D8D8}" presName="sibTrans" presStyleCnt="0"/>
      <dgm:spPr/>
    </dgm:pt>
    <dgm:pt modelId="{D877F83F-2946-4F61-83D5-4660C4E8763A}" type="pres">
      <dgm:prSet presAssocID="{EC873731-E5BF-4C3B-9D54-814E99A818AE}" presName="textNode" presStyleLbl="node1" presStyleIdx="4" presStyleCnt="6">
        <dgm:presLayoutVars>
          <dgm:bulletEnabled val="1"/>
        </dgm:presLayoutVars>
      </dgm:prSet>
      <dgm:spPr/>
    </dgm:pt>
    <dgm:pt modelId="{43E78440-3F6E-4D63-85A7-ACFE12EC34E0}" type="pres">
      <dgm:prSet presAssocID="{A312B598-BF36-4051-8D6F-0027BF6A331C}" presName="sibTrans" presStyleCnt="0"/>
      <dgm:spPr/>
    </dgm:pt>
    <dgm:pt modelId="{5DF4D2C5-6650-4E8E-8A1A-D574E9A75E23}" type="pres">
      <dgm:prSet presAssocID="{CE7B70D3-EED9-4B9E-ACB4-17B64BBF8303}" presName="textNode" presStyleLbl="node1" presStyleIdx="5" presStyleCnt="6">
        <dgm:presLayoutVars>
          <dgm:bulletEnabled val="1"/>
        </dgm:presLayoutVars>
      </dgm:prSet>
      <dgm:spPr/>
    </dgm:pt>
  </dgm:ptLst>
  <dgm:cxnLst>
    <dgm:cxn modelId="{E8369F43-44E0-4E2D-93F5-0A9539E8F292}" type="presOf" srcId="{CE7B70D3-EED9-4B9E-ACB4-17B64BBF8303}" destId="{5DF4D2C5-6650-4E8E-8A1A-D574E9A75E23}" srcOrd="0" destOrd="0" presId="urn:microsoft.com/office/officeart/2005/8/layout/hProcess9"/>
    <dgm:cxn modelId="{07AD9E6A-C178-4FE6-9DB6-67920C3A1545}" srcId="{4F50CB03-BB90-4E29-9B4F-AB9D7422FB1A}" destId="{19ED6710-5044-4C3C-A164-90E1C859530C}" srcOrd="3" destOrd="0" parTransId="{04D5ABCF-E127-4D03-A32F-4213911F8B73}" sibTransId="{D7BB6A45-E82F-44DD-89BA-9F584804D8D8}"/>
    <dgm:cxn modelId="{43FF1353-8F27-4B65-A3C4-F8D386200722}" type="presOf" srcId="{C43730B5-00B7-4682-93E1-0BF65370EAB2}" destId="{B9DB397E-2D54-4E11-AA40-7C0162ACE585}" srcOrd="0" destOrd="0" presId="urn:microsoft.com/office/officeart/2005/8/layout/hProcess9"/>
    <dgm:cxn modelId="{4FFBE355-BF28-4C63-A8FD-B90864E4F6B9}" type="presOf" srcId="{0A01BF85-F2BA-4F65-B529-78D5D9879334}" destId="{A32A23B5-91CD-4A5E-AD22-44E2B9740101}" srcOrd="0" destOrd="0" presId="urn:microsoft.com/office/officeart/2005/8/layout/hProcess9"/>
    <dgm:cxn modelId="{D8D40A8A-EEB8-4EED-98DD-B51D932AF629}" srcId="{4F50CB03-BB90-4E29-9B4F-AB9D7422FB1A}" destId="{0A01BF85-F2BA-4F65-B529-78D5D9879334}" srcOrd="1" destOrd="0" parTransId="{750F01FE-6FD9-49FB-946C-601E151722C0}" sibTransId="{08BA613C-8519-4D8C-9E43-6477FF9E4275}"/>
    <dgm:cxn modelId="{FA25D290-CC23-493F-AF4E-2E5653477790}" srcId="{4F50CB03-BB90-4E29-9B4F-AB9D7422FB1A}" destId="{C43730B5-00B7-4682-93E1-0BF65370EAB2}" srcOrd="2" destOrd="0" parTransId="{EA51ED93-3075-43BA-981C-309EA5EA19F7}" sibTransId="{502D6671-808E-456B-B542-81710E167D94}"/>
    <dgm:cxn modelId="{00875797-F840-4AB3-B958-0B088515B7CF}" srcId="{4F50CB03-BB90-4E29-9B4F-AB9D7422FB1A}" destId="{CE7B70D3-EED9-4B9E-ACB4-17B64BBF8303}" srcOrd="5" destOrd="0" parTransId="{8D556CAD-84FB-4934-8A28-9DD8B9132378}" sibTransId="{2BB008C9-6BBD-458C-9884-A30CFB8DBBB6}"/>
    <dgm:cxn modelId="{56E592AE-E9C5-4EBF-97C1-438992012D6E}" srcId="{4F50CB03-BB90-4E29-9B4F-AB9D7422FB1A}" destId="{EC873731-E5BF-4C3B-9D54-814E99A818AE}" srcOrd="4" destOrd="0" parTransId="{C33680BD-BA9F-418F-8481-074D0E7C75C9}" sibTransId="{A312B598-BF36-4051-8D6F-0027BF6A331C}"/>
    <dgm:cxn modelId="{34EFD5B6-7FD3-48C8-9CCB-C3D6A4BD979F}" type="presOf" srcId="{19ED6710-5044-4C3C-A164-90E1C859530C}" destId="{1B66CE05-CA0F-428F-92CF-1640757E498B}" srcOrd="0" destOrd="0" presId="urn:microsoft.com/office/officeart/2005/8/layout/hProcess9"/>
    <dgm:cxn modelId="{3012A4C0-2A7C-4625-9FDC-3C3E7527ED06}" type="presOf" srcId="{4F50CB03-BB90-4E29-9B4F-AB9D7422FB1A}" destId="{FE79AE68-54EE-4129-9ADE-CBA2B86E4006}" srcOrd="0" destOrd="0" presId="urn:microsoft.com/office/officeart/2005/8/layout/hProcess9"/>
    <dgm:cxn modelId="{B18C15D8-314B-40C8-8EDC-1AFA5B9E62E9}" type="presOf" srcId="{EC873731-E5BF-4C3B-9D54-814E99A818AE}" destId="{D877F83F-2946-4F61-83D5-4660C4E8763A}" srcOrd="0" destOrd="0" presId="urn:microsoft.com/office/officeart/2005/8/layout/hProcess9"/>
    <dgm:cxn modelId="{38166CF4-A6C0-4099-A7A4-F045A24C6D77}" srcId="{4F50CB03-BB90-4E29-9B4F-AB9D7422FB1A}" destId="{C75733FF-4888-4D37-A786-B1675CCCF618}" srcOrd="0" destOrd="0" parTransId="{337D0F85-0D0F-4935-9B13-A1BDA322AE91}" sibTransId="{6C3D1ABF-EFC8-4C90-B735-6BAE55C66C20}"/>
    <dgm:cxn modelId="{9D242FF8-A5A7-430E-AEDD-3B1D11E20ABC}" type="presOf" srcId="{C75733FF-4888-4D37-A786-B1675CCCF618}" destId="{C7F1CEF4-D882-4A6B-B561-3AB3F54AA300}" srcOrd="0" destOrd="0" presId="urn:microsoft.com/office/officeart/2005/8/layout/hProcess9"/>
    <dgm:cxn modelId="{3F5DA650-66ED-4CDB-A4B9-FCE5F49ED4A5}" type="presParOf" srcId="{FE79AE68-54EE-4129-9ADE-CBA2B86E4006}" destId="{884884A7-F8B8-40E3-83D5-68E2DDFB2E63}" srcOrd="0" destOrd="0" presId="urn:microsoft.com/office/officeart/2005/8/layout/hProcess9"/>
    <dgm:cxn modelId="{453FFBDD-762D-405F-A017-89E68DBD07CF}" type="presParOf" srcId="{FE79AE68-54EE-4129-9ADE-CBA2B86E4006}" destId="{9DCF75EC-B7B9-4285-82CC-40BE2CF0C185}" srcOrd="1" destOrd="0" presId="urn:microsoft.com/office/officeart/2005/8/layout/hProcess9"/>
    <dgm:cxn modelId="{FA113AAC-A5AA-460A-9436-A43774BB0C66}" type="presParOf" srcId="{9DCF75EC-B7B9-4285-82CC-40BE2CF0C185}" destId="{C7F1CEF4-D882-4A6B-B561-3AB3F54AA300}" srcOrd="0" destOrd="0" presId="urn:microsoft.com/office/officeart/2005/8/layout/hProcess9"/>
    <dgm:cxn modelId="{AF6AEB52-96C7-4B26-91FD-2EC811F1380E}" type="presParOf" srcId="{9DCF75EC-B7B9-4285-82CC-40BE2CF0C185}" destId="{C8BF959A-49F7-4937-917E-75E6A40D2F60}" srcOrd="1" destOrd="0" presId="urn:microsoft.com/office/officeart/2005/8/layout/hProcess9"/>
    <dgm:cxn modelId="{CA012C75-532C-440F-942C-9F97C386A418}" type="presParOf" srcId="{9DCF75EC-B7B9-4285-82CC-40BE2CF0C185}" destId="{A32A23B5-91CD-4A5E-AD22-44E2B9740101}" srcOrd="2" destOrd="0" presId="urn:microsoft.com/office/officeart/2005/8/layout/hProcess9"/>
    <dgm:cxn modelId="{989788AE-EA47-475A-93F5-F2419E1E17E4}" type="presParOf" srcId="{9DCF75EC-B7B9-4285-82CC-40BE2CF0C185}" destId="{EEF052F8-2DCD-4224-8D65-A46DE4E3D3B5}" srcOrd="3" destOrd="0" presId="urn:microsoft.com/office/officeart/2005/8/layout/hProcess9"/>
    <dgm:cxn modelId="{97DF4AC6-511C-40C5-A149-6EA85C94F2C3}" type="presParOf" srcId="{9DCF75EC-B7B9-4285-82CC-40BE2CF0C185}" destId="{B9DB397E-2D54-4E11-AA40-7C0162ACE585}" srcOrd="4" destOrd="0" presId="urn:microsoft.com/office/officeart/2005/8/layout/hProcess9"/>
    <dgm:cxn modelId="{6292EC9E-0787-4311-A135-904E52EE70A2}" type="presParOf" srcId="{9DCF75EC-B7B9-4285-82CC-40BE2CF0C185}" destId="{9F5578C7-00F8-4900-89A0-57352457768E}" srcOrd="5" destOrd="0" presId="urn:microsoft.com/office/officeart/2005/8/layout/hProcess9"/>
    <dgm:cxn modelId="{FC056848-C954-4C35-9AE1-AE871635D01F}" type="presParOf" srcId="{9DCF75EC-B7B9-4285-82CC-40BE2CF0C185}" destId="{1B66CE05-CA0F-428F-92CF-1640757E498B}" srcOrd="6" destOrd="0" presId="urn:microsoft.com/office/officeart/2005/8/layout/hProcess9"/>
    <dgm:cxn modelId="{411A3B34-3DF5-4F27-A293-801B209C5FAE}" type="presParOf" srcId="{9DCF75EC-B7B9-4285-82CC-40BE2CF0C185}" destId="{B5D7E618-F06C-4B03-A390-B2A23BE19DC4}" srcOrd="7" destOrd="0" presId="urn:microsoft.com/office/officeart/2005/8/layout/hProcess9"/>
    <dgm:cxn modelId="{491F7D60-A247-4048-AA3E-7ABDFFAB1564}" type="presParOf" srcId="{9DCF75EC-B7B9-4285-82CC-40BE2CF0C185}" destId="{D877F83F-2946-4F61-83D5-4660C4E8763A}" srcOrd="8" destOrd="0" presId="urn:microsoft.com/office/officeart/2005/8/layout/hProcess9"/>
    <dgm:cxn modelId="{A3E405F8-9EA4-449B-9F51-712BB7DD4B7A}" type="presParOf" srcId="{9DCF75EC-B7B9-4285-82CC-40BE2CF0C185}" destId="{43E78440-3F6E-4D63-85A7-ACFE12EC34E0}" srcOrd="9" destOrd="0" presId="urn:microsoft.com/office/officeart/2005/8/layout/hProcess9"/>
    <dgm:cxn modelId="{86CC914C-46D3-48B4-92EF-9AD7360ED8E7}" type="presParOf" srcId="{9DCF75EC-B7B9-4285-82CC-40BE2CF0C185}" destId="{5DF4D2C5-6650-4E8E-8A1A-D574E9A75E23}" srcOrd="10"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6B5BAB-7BAE-45D1-A3AA-E66446C17076}" type="doc">
      <dgm:prSet loTypeId="urn:microsoft.com/office/officeart/2005/8/layout/bProcess4" loCatId="process" qsTypeId="urn:microsoft.com/office/officeart/2005/8/quickstyle/simple1" qsCatId="simple" csTypeId="urn:microsoft.com/office/officeart/2005/8/colors/colorful2" csCatId="colorful" phldr="1"/>
      <dgm:spPr/>
      <dgm:t>
        <a:bodyPr/>
        <a:lstStyle/>
        <a:p>
          <a:endParaRPr lang="en-US"/>
        </a:p>
      </dgm:t>
    </dgm:pt>
    <dgm:pt modelId="{D0983CF0-A6A2-4470-8C1A-8FF768587F32}">
      <dgm:prSet phldrT="[Text]" custT="1"/>
      <dgm:spPr/>
      <dgm:t>
        <a:bodyPr/>
        <a:lstStyle/>
        <a:p>
          <a:r>
            <a:rPr lang="en-US" sz="1600" dirty="0"/>
            <a:t>Board sends an “exposure draft” to interested parties for input. </a:t>
          </a:r>
        </a:p>
      </dgm:t>
    </dgm:pt>
    <dgm:pt modelId="{4E85474B-92C7-4C47-82C6-47DA9FE24956}" type="parTrans" cxnId="{9D40FB6E-781F-4F13-B958-1089F261A593}">
      <dgm:prSet/>
      <dgm:spPr/>
      <dgm:t>
        <a:bodyPr/>
        <a:lstStyle/>
        <a:p>
          <a:endParaRPr lang="en-US" sz="2000"/>
        </a:p>
      </dgm:t>
    </dgm:pt>
    <dgm:pt modelId="{29AF2CDB-7924-43EC-AEE5-0F46214CDD53}" type="sibTrans" cxnId="{9D40FB6E-781F-4F13-B958-1089F261A593}">
      <dgm:prSet/>
      <dgm:spPr/>
      <dgm:t>
        <a:bodyPr/>
        <a:lstStyle/>
        <a:p>
          <a:endParaRPr lang="en-US" sz="2000"/>
        </a:p>
      </dgm:t>
    </dgm:pt>
    <dgm:pt modelId="{6ACF3430-B9E6-4ABB-9B18-EFB971B6BC0D}">
      <dgm:prSet phldrT="[Text]" custT="1"/>
      <dgm:spPr/>
      <dgm:t>
        <a:bodyPr/>
        <a:lstStyle/>
        <a:p>
          <a:r>
            <a:rPr lang="en-US" sz="1600" dirty="0"/>
            <a:t>Gov’s Off of Policy, Budget, and Counsel review. </a:t>
          </a:r>
        </a:p>
      </dgm:t>
    </dgm:pt>
    <dgm:pt modelId="{A2F57283-C04C-4291-904F-2FB7DB3DF079}" type="parTrans" cxnId="{077DFEB5-19DF-40BA-A937-EE3E4540C3A5}">
      <dgm:prSet/>
      <dgm:spPr/>
      <dgm:t>
        <a:bodyPr/>
        <a:lstStyle/>
        <a:p>
          <a:endParaRPr lang="en-US" sz="2000"/>
        </a:p>
      </dgm:t>
    </dgm:pt>
    <dgm:pt modelId="{911CF36A-067A-4C09-91FC-A2C984BF3D59}" type="sibTrans" cxnId="{077DFEB5-19DF-40BA-A937-EE3E4540C3A5}">
      <dgm:prSet/>
      <dgm:spPr/>
      <dgm:t>
        <a:bodyPr/>
        <a:lstStyle/>
        <a:p>
          <a:endParaRPr lang="en-US" sz="2000"/>
        </a:p>
      </dgm:t>
    </dgm:pt>
    <dgm:pt modelId="{659D03E8-96B5-49C2-BB8F-9F50F8900A6E}">
      <dgm:prSet phldrT="[Text]" custT="1"/>
      <dgm:spPr/>
      <dgm:t>
        <a:bodyPr/>
        <a:lstStyle/>
        <a:p>
          <a:r>
            <a:rPr lang="en-US" sz="1600" dirty="0"/>
            <a:t>Office of Attorney General reviews. </a:t>
          </a:r>
        </a:p>
      </dgm:t>
    </dgm:pt>
    <dgm:pt modelId="{59F8A8DF-D780-4900-A063-939D11A57264}" type="parTrans" cxnId="{79818362-CDE4-4B64-82F1-C57323963D5E}">
      <dgm:prSet/>
      <dgm:spPr/>
      <dgm:t>
        <a:bodyPr/>
        <a:lstStyle/>
        <a:p>
          <a:endParaRPr lang="en-US" sz="2000"/>
        </a:p>
      </dgm:t>
    </dgm:pt>
    <dgm:pt modelId="{BA41B8A1-65C5-4CCE-ADF5-3B311729ADD9}" type="sibTrans" cxnId="{79818362-CDE4-4B64-82F1-C57323963D5E}">
      <dgm:prSet/>
      <dgm:spPr/>
      <dgm:t>
        <a:bodyPr/>
        <a:lstStyle/>
        <a:p>
          <a:endParaRPr lang="en-US" sz="2000"/>
        </a:p>
      </dgm:t>
    </dgm:pt>
    <dgm:pt modelId="{F6F79A6A-8550-49F0-8858-262CA042F658}">
      <dgm:prSet phldrT="[Text]" custT="1"/>
      <dgm:spPr/>
      <dgm:t>
        <a:bodyPr/>
        <a:lstStyle/>
        <a:p>
          <a:r>
            <a:rPr lang="en-US" sz="1600" dirty="0"/>
            <a:t>Legislature &amp; IRRC comment on regulation. </a:t>
          </a:r>
        </a:p>
      </dgm:t>
    </dgm:pt>
    <dgm:pt modelId="{0C5A3E3A-9CB0-40F3-B9F5-44756510FDDE}" type="parTrans" cxnId="{5AE62611-624F-4ECE-A5A7-3726B9B7F01B}">
      <dgm:prSet/>
      <dgm:spPr/>
      <dgm:t>
        <a:bodyPr/>
        <a:lstStyle/>
        <a:p>
          <a:endParaRPr lang="en-US" sz="2000"/>
        </a:p>
      </dgm:t>
    </dgm:pt>
    <dgm:pt modelId="{F0A77498-BE8B-41C5-9E44-DF5666B57FD5}" type="sibTrans" cxnId="{5AE62611-624F-4ECE-A5A7-3726B9B7F01B}">
      <dgm:prSet/>
      <dgm:spPr/>
      <dgm:t>
        <a:bodyPr/>
        <a:lstStyle/>
        <a:p>
          <a:endParaRPr lang="en-US" sz="2000"/>
        </a:p>
      </dgm:t>
    </dgm:pt>
    <dgm:pt modelId="{46428F88-A46F-46FF-976D-36FCD40432A5}">
      <dgm:prSet phldrT="[Text]" custT="1"/>
      <dgm:spPr/>
      <dgm:t>
        <a:bodyPr/>
        <a:lstStyle/>
        <a:p>
          <a:r>
            <a:rPr lang="en-US" sz="1600" dirty="0"/>
            <a:t>Public has opportunity to file comments. </a:t>
          </a:r>
        </a:p>
      </dgm:t>
    </dgm:pt>
    <dgm:pt modelId="{3F052714-6EAF-448E-9588-42E83F119A1E}" type="parTrans" cxnId="{0C89A488-30F1-4519-8FEC-4D8E8348AF1D}">
      <dgm:prSet/>
      <dgm:spPr/>
      <dgm:t>
        <a:bodyPr/>
        <a:lstStyle/>
        <a:p>
          <a:endParaRPr lang="en-US" sz="2000"/>
        </a:p>
      </dgm:t>
    </dgm:pt>
    <dgm:pt modelId="{321752AA-E310-4850-B80B-BF7A131D7DD2}" type="sibTrans" cxnId="{0C89A488-30F1-4519-8FEC-4D8E8348AF1D}">
      <dgm:prSet/>
      <dgm:spPr/>
      <dgm:t>
        <a:bodyPr/>
        <a:lstStyle/>
        <a:p>
          <a:endParaRPr lang="en-US" sz="2000"/>
        </a:p>
      </dgm:t>
    </dgm:pt>
    <dgm:pt modelId="{B44C9B1D-CD31-448B-9434-0F583A5A6768}">
      <dgm:prSet phldrT="[Text]" custT="1"/>
      <dgm:spPr/>
      <dgm:t>
        <a:bodyPr/>
        <a:lstStyle/>
        <a:p>
          <a:r>
            <a:rPr lang="en-US" sz="1600" dirty="0"/>
            <a:t>Proposed Regulation is published in the PA Bulletin. </a:t>
          </a:r>
        </a:p>
      </dgm:t>
    </dgm:pt>
    <dgm:pt modelId="{BE44D6DD-3EF8-4FA5-AD77-F69D519C3BB0}" type="parTrans" cxnId="{C57C6B97-5856-4065-8226-2B29A3989169}">
      <dgm:prSet/>
      <dgm:spPr/>
      <dgm:t>
        <a:bodyPr/>
        <a:lstStyle/>
        <a:p>
          <a:endParaRPr lang="en-US" sz="2000"/>
        </a:p>
      </dgm:t>
    </dgm:pt>
    <dgm:pt modelId="{6BB39FBF-056F-43AC-B56E-0C9B450F5D79}" type="sibTrans" cxnId="{C57C6B97-5856-4065-8226-2B29A3989169}">
      <dgm:prSet/>
      <dgm:spPr/>
      <dgm:t>
        <a:bodyPr/>
        <a:lstStyle/>
        <a:p>
          <a:endParaRPr lang="en-US" sz="2000"/>
        </a:p>
      </dgm:t>
    </dgm:pt>
    <dgm:pt modelId="{360C5898-5106-4532-9D19-39F36FEA0BFE}">
      <dgm:prSet phldrT="[Text]" custT="1"/>
      <dgm:spPr/>
      <dgm:t>
        <a:bodyPr/>
        <a:lstStyle/>
        <a:p>
          <a:r>
            <a:rPr lang="en-US" sz="1600" dirty="0"/>
            <a:t>If Legislature &amp; IRRC find the reg. in the public interest, the board can adopt as a “final” reg.</a:t>
          </a:r>
        </a:p>
      </dgm:t>
    </dgm:pt>
    <dgm:pt modelId="{4D1E0B24-795D-4BA6-B079-0ED0E2286F27}" type="parTrans" cxnId="{2BD73BFE-DD21-495E-8789-F9C6BA957C2D}">
      <dgm:prSet/>
      <dgm:spPr/>
      <dgm:t>
        <a:bodyPr/>
        <a:lstStyle/>
        <a:p>
          <a:endParaRPr lang="en-US" sz="2000"/>
        </a:p>
      </dgm:t>
    </dgm:pt>
    <dgm:pt modelId="{C430F110-AB8F-493A-A9FF-F27BC8C1D0D5}" type="sibTrans" cxnId="{2BD73BFE-DD21-495E-8789-F9C6BA957C2D}">
      <dgm:prSet/>
      <dgm:spPr/>
      <dgm:t>
        <a:bodyPr/>
        <a:lstStyle/>
        <a:p>
          <a:endParaRPr lang="en-US" sz="2000"/>
        </a:p>
      </dgm:t>
    </dgm:pt>
    <dgm:pt modelId="{A9125C57-EBF7-483B-83D9-3AC6D94C5A68}">
      <dgm:prSet phldrT="[Text]" custT="1"/>
      <dgm:spPr/>
      <dgm:t>
        <a:bodyPr/>
        <a:lstStyle/>
        <a:p>
          <a:r>
            <a:rPr lang="en-US" sz="1600" dirty="0"/>
            <a:t>Gov’s Off of Policy, Budget, and Counsel, legislature, public, IRRC, and Attorney Gen’s Office must review final reg. </a:t>
          </a:r>
        </a:p>
      </dgm:t>
    </dgm:pt>
    <dgm:pt modelId="{46D36D7B-80EB-41FF-A367-6EA72243DF55}" type="parTrans" cxnId="{05A7BFE0-5D20-4736-9017-F727F4978898}">
      <dgm:prSet/>
      <dgm:spPr/>
      <dgm:t>
        <a:bodyPr/>
        <a:lstStyle/>
        <a:p>
          <a:endParaRPr lang="en-US" sz="2000"/>
        </a:p>
      </dgm:t>
    </dgm:pt>
    <dgm:pt modelId="{FB22B5C4-FD73-4C4F-8A32-4EF986006F96}" type="sibTrans" cxnId="{05A7BFE0-5D20-4736-9017-F727F4978898}">
      <dgm:prSet/>
      <dgm:spPr/>
      <dgm:t>
        <a:bodyPr/>
        <a:lstStyle/>
        <a:p>
          <a:endParaRPr lang="en-US" sz="2000"/>
        </a:p>
      </dgm:t>
    </dgm:pt>
    <dgm:pt modelId="{AC50DD84-6FF4-4958-BDBE-C7E464DA7BB1}">
      <dgm:prSet phldrT="[Text]" custT="1"/>
      <dgm:spPr/>
      <dgm:t>
        <a:bodyPr/>
        <a:lstStyle/>
        <a:p>
          <a:r>
            <a:rPr lang="en-US" sz="1600" dirty="0"/>
            <a:t>Once approved, final regulation is published in the PA Bulletin. </a:t>
          </a:r>
        </a:p>
      </dgm:t>
    </dgm:pt>
    <dgm:pt modelId="{EE55A63F-45C9-4BF9-9048-E62B0D15F798}" type="parTrans" cxnId="{C7CBBC71-0712-4749-8930-690A68CC89D2}">
      <dgm:prSet/>
      <dgm:spPr/>
      <dgm:t>
        <a:bodyPr/>
        <a:lstStyle/>
        <a:p>
          <a:endParaRPr lang="en-US" sz="2000"/>
        </a:p>
      </dgm:t>
    </dgm:pt>
    <dgm:pt modelId="{08BE4D89-86A0-4900-8476-15C86E8DC489}" type="sibTrans" cxnId="{C7CBBC71-0712-4749-8930-690A68CC89D2}">
      <dgm:prSet/>
      <dgm:spPr/>
      <dgm:t>
        <a:bodyPr/>
        <a:lstStyle/>
        <a:p>
          <a:endParaRPr lang="en-US" sz="2000"/>
        </a:p>
      </dgm:t>
    </dgm:pt>
    <dgm:pt modelId="{4DD4FBB4-C174-489C-A368-817F932C00DE}" type="pres">
      <dgm:prSet presAssocID="{B76B5BAB-7BAE-45D1-A3AA-E66446C17076}" presName="Name0" presStyleCnt="0">
        <dgm:presLayoutVars>
          <dgm:dir/>
          <dgm:resizeHandles/>
        </dgm:presLayoutVars>
      </dgm:prSet>
      <dgm:spPr/>
    </dgm:pt>
    <dgm:pt modelId="{9D9A0EAF-ABFD-4776-B926-FFBE081477AC}" type="pres">
      <dgm:prSet presAssocID="{D0983CF0-A6A2-4470-8C1A-8FF768587F32}" presName="compNode" presStyleCnt="0"/>
      <dgm:spPr/>
    </dgm:pt>
    <dgm:pt modelId="{8C5D840C-0900-48FD-9376-34AE708C5C46}" type="pres">
      <dgm:prSet presAssocID="{D0983CF0-A6A2-4470-8C1A-8FF768587F32}" presName="dummyConnPt" presStyleCnt="0"/>
      <dgm:spPr/>
    </dgm:pt>
    <dgm:pt modelId="{2C690A89-02A6-4367-AA4A-773DA39977A0}" type="pres">
      <dgm:prSet presAssocID="{D0983CF0-A6A2-4470-8C1A-8FF768587F32}" presName="node" presStyleLbl="node1" presStyleIdx="0" presStyleCnt="9">
        <dgm:presLayoutVars>
          <dgm:bulletEnabled val="1"/>
        </dgm:presLayoutVars>
      </dgm:prSet>
      <dgm:spPr/>
    </dgm:pt>
    <dgm:pt modelId="{2C3C4F12-B1B8-406C-995F-1D45508E0C30}" type="pres">
      <dgm:prSet presAssocID="{29AF2CDB-7924-43EC-AEE5-0F46214CDD53}" presName="sibTrans" presStyleLbl="bgSibTrans2D1" presStyleIdx="0" presStyleCnt="8"/>
      <dgm:spPr/>
    </dgm:pt>
    <dgm:pt modelId="{32B13FBC-49D2-49FC-8215-EF45485ADD56}" type="pres">
      <dgm:prSet presAssocID="{6ACF3430-B9E6-4ABB-9B18-EFB971B6BC0D}" presName="compNode" presStyleCnt="0"/>
      <dgm:spPr/>
    </dgm:pt>
    <dgm:pt modelId="{CB59F1EF-497A-4E5D-BD07-F8FEA9814236}" type="pres">
      <dgm:prSet presAssocID="{6ACF3430-B9E6-4ABB-9B18-EFB971B6BC0D}" presName="dummyConnPt" presStyleCnt="0"/>
      <dgm:spPr/>
    </dgm:pt>
    <dgm:pt modelId="{22F87C00-FFC3-4D38-9C08-016322617A54}" type="pres">
      <dgm:prSet presAssocID="{6ACF3430-B9E6-4ABB-9B18-EFB971B6BC0D}" presName="node" presStyleLbl="node1" presStyleIdx="1" presStyleCnt="9" custLinFactNeighborX="520" custLinFactNeighborY="0">
        <dgm:presLayoutVars>
          <dgm:bulletEnabled val="1"/>
        </dgm:presLayoutVars>
      </dgm:prSet>
      <dgm:spPr/>
    </dgm:pt>
    <dgm:pt modelId="{E8FA0954-26EA-4D2F-9988-0F4026E85CB8}" type="pres">
      <dgm:prSet presAssocID="{911CF36A-067A-4C09-91FC-A2C984BF3D59}" presName="sibTrans" presStyleLbl="bgSibTrans2D1" presStyleIdx="1" presStyleCnt="8"/>
      <dgm:spPr/>
    </dgm:pt>
    <dgm:pt modelId="{93F9B917-7246-407A-943C-79C46BDDDD9A}" type="pres">
      <dgm:prSet presAssocID="{659D03E8-96B5-49C2-BB8F-9F50F8900A6E}" presName="compNode" presStyleCnt="0"/>
      <dgm:spPr/>
    </dgm:pt>
    <dgm:pt modelId="{DC3C5E94-B6C4-4F84-87BA-462C0FE29215}" type="pres">
      <dgm:prSet presAssocID="{659D03E8-96B5-49C2-BB8F-9F50F8900A6E}" presName="dummyConnPt" presStyleCnt="0"/>
      <dgm:spPr/>
    </dgm:pt>
    <dgm:pt modelId="{CCFAD21D-BD8B-47C1-B876-B89B5FF82ED0}" type="pres">
      <dgm:prSet presAssocID="{659D03E8-96B5-49C2-BB8F-9F50F8900A6E}" presName="node" presStyleLbl="node1" presStyleIdx="2" presStyleCnt="9">
        <dgm:presLayoutVars>
          <dgm:bulletEnabled val="1"/>
        </dgm:presLayoutVars>
      </dgm:prSet>
      <dgm:spPr/>
    </dgm:pt>
    <dgm:pt modelId="{193F0EA5-ACA6-4D4B-8CB3-228F96F4788B}" type="pres">
      <dgm:prSet presAssocID="{BA41B8A1-65C5-4CCE-ADF5-3B311729ADD9}" presName="sibTrans" presStyleLbl="bgSibTrans2D1" presStyleIdx="2" presStyleCnt="8"/>
      <dgm:spPr/>
    </dgm:pt>
    <dgm:pt modelId="{13CE42A4-9F7F-4309-B86F-4980E542805D}" type="pres">
      <dgm:prSet presAssocID="{F6F79A6A-8550-49F0-8858-262CA042F658}" presName="compNode" presStyleCnt="0"/>
      <dgm:spPr/>
    </dgm:pt>
    <dgm:pt modelId="{C306CF9C-850A-4C4D-8397-0A4E7FC4B624}" type="pres">
      <dgm:prSet presAssocID="{F6F79A6A-8550-49F0-8858-262CA042F658}" presName="dummyConnPt" presStyleCnt="0"/>
      <dgm:spPr/>
    </dgm:pt>
    <dgm:pt modelId="{04EB949A-1B82-48D6-ACAC-9BDBBAFCAB95}" type="pres">
      <dgm:prSet presAssocID="{F6F79A6A-8550-49F0-8858-262CA042F658}" presName="node" presStyleLbl="node1" presStyleIdx="3" presStyleCnt="9">
        <dgm:presLayoutVars>
          <dgm:bulletEnabled val="1"/>
        </dgm:presLayoutVars>
      </dgm:prSet>
      <dgm:spPr/>
    </dgm:pt>
    <dgm:pt modelId="{070AC3E1-C908-4F22-9662-8271D909C903}" type="pres">
      <dgm:prSet presAssocID="{F0A77498-BE8B-41C5-9E44-DF5666B57FD5}" presName="sibTrans" presStyleLbl="bgSibTrans2D1" presStyleIdx="3" presStyleCnt="8"/>
      <dgm:spPr/>
    </dgm:pt>
    <dgm:pt modelId="{0F71342B-F8FB-4334-8266-2BC565BAAAA8}" type="pres">
      <dgm:prSet presAssocID="{46428F88-A46F-46FF-976D-36FCD40432A5}" presName="compNode" presStyleCnt="0"/>
      <dgm:spPr/>
    </dgm:pt>
    <dgm:pt modelId="{0AE08201-FD70-483D-994F-725383633BC3}" type="pres">
      <dgm:prSet presAssocID="{46428F88-A46F-46FF-976D-36FCD40432A5}" presName="dummyConnPt" presStyleCnt="0"/>
      <dgm:spPr/>
    </dgm:pt>
    <dgm:pt modelId="{AC0767E3-74BF-4B28-A334-3802D9B59B60}" type="pres">
      <dgm:prSet presAssocID="{46428F88-A46F-46FF-976D-36FCD40432A5}" presName="node" presStyleLbl="node1" presStyleIdx="4" presStyleCnt="9">
        <dgm:presLayoutVars>
          <dgm:bulletEnabled val="1"/>
        </dgm:presLayoutVars>
      </dgm:prSet>
      <dgm:spPr/>
    </dgm:pt>
    <dgm:pt modelId="{6249281B-AEE5-4865-B371-6ADADBC4A68D}" type="pres">
      <dgm:prSet presAssocID="{321752AA-E310-4850-B80B-BF7A131D7DD2}" presName="sibTrans" presStyleLbl="bgSibTrans2D1" presStyleIdx="4" presStyleCnt="8"/>
      <dgm:spPr/>
    </dgm:pt>
    <dgm:pt modelId="{E5FEC024-B207-405B-AA07-C5079DE97199}" type="pres">
      <dgm:prSet presAssocID="{B44C9B1D-CD31-448B-9434-0F583A5A6768}" presName="compNode" presStyleCnt="0"/>
      <dgm:spPr/>
    </dgm:pt>
    <dgm:pt modelId="{3717A0A6-5E54-4CEC-8B6F-5E236C61954B}" type="pres">
      <dgm:prSet presAssocID="{B44C9B1D-CD31-448B-9434-0F583A5A6768}" presName="dummyConnPt" presStyleCnt="0"/>
      <dgm:spPr/>
    </dgm:pt>
    <dgm:pt modelId="{AD1E45D4-0EA0-4C01-92A2-5C9D9C602099}" type="pres">
      <dgm:prSet presAssocID="{B44C9B1D-CD31-448B-9434-0F583A5A6768}" presName="node" presStyleLbl="node1" presStyleIdx="5" presStyleCnt="9">
        <dgm:presLayoutVars>
          <dgm:bulletEnabled val="1"/>
        </dgm:presLayoutVars>
      </dgm:prSet>
      <dgm:spPr/>
    </dgm:pt>
    <dgm:pt modelId="{ACEEC930-14C8-447D-A704-64AB6AD4EA21}" type="pres">
      <dgm:prSet presAssocID="{6BB39FBF-056F-43AC-B56E-0C9B450F5D79}" presName="sibTrans" presStyleLbl="bgSibTrans2D1" presStyleIdx="5" presStyleCnt="8"/>
      <dgm:spPr/>
    </dgm:pt>
    <dgm:pt modelId="{B09AD3B1-6BF4-419C-8904-3B4A617DA533}" type="pres">
      <dgm:prSet presAssocID="{360C5898-5106-4532-9D19-39F36FEA0BFE}" presName="compNode" presStyleCnt="0"/>
      <dgm:spPr/>
    </dgm:pt>
    <dgm:pt modelId="{3B89CAAB-C808-4162-B2F7-336A701B5609}" type="pres">
      <dgm:prSet presAssocID="{360C5898-5106-4532-9D19-39F36FEA0BFE}" presName="dummyConnPt" presStyleCnt="0"/>
      <dgm:spPr/>
    </dgm:pt>
    <dgm:pt modelId="{72324340-0373-40C3-B403-EF152FCE3DC6}" type="pres">
      <dgm:prSet presAssocID="{360C5898-5106-4532-9D19-39F36FEA0BFE}" presName="node" presStyleLbl="node1" presStyleIdx="6" presStyleCnt="9">
        <dgm:presLayoutVars>
          <dgm:bulletEnabled val="1"/>
        </dgm:presLayoutVars>
      </dgm:prSet>
      <dgm:spPr/>
    </dgm:pt>
    <dgm:pt modelId="{C9F8AAFB-5673-4558-9EB2-1D39BC8AE87D}" type="pres">
      <dgm:prSet presAssocID="{C430F110-AB8F-493A-A9FF-F27BC8C1D0D5}" presName="sibTrans" presStyleLbl="bgSibTrans2D1" presStyleIdx="6" presStyleCnt="8"/>
      <dgm:spPr/>
    </dgm:pt>
    <dgm:pt modelId="{A38CDFD0-9ABE-4B6B-BB13-54521426E535}" type="pres">
      <dgm:prSet presAssocID="{A9125C57-EBF7-483B-83D9-3AC6D94C5A68}" presName="compNode" presStyleCnt="0"/>
      <dgm:spPr/>
    </dgm:pt>
    <dgm:pt modelId="{DB210160-AAC0-4B78-A3E5-3D1E2982B0E9}" type="pres">
      <dgm:prSet presAssocID="{A9125C57-EBF7-483B-83D9-3AC6D94C5A68}" presName="dummyConnPt" presStyleCnt="0"/>
      <dgm:spPr/>
    </dgm:pt>
    <dgm:pt modelId="{CB96D198-298E-42E5-B0F7-32DD5FDFC9B7}" type="pres">
      <dgm:prSet presAssocID="{A9125C57-EBF7-483B-83D9-3AC6D94C5A68}" presName="node" presStyleLbl="node1" presStyleIdx="7" presStyleCnt="9">
        <dgm:presLayoutVars>
          <dgm:bulletEnabled val="1"/>
        </dgm:presLayoutVars>
      </dgm:prSet>
      <dgm:spPr/>
    </dgm:pt>
    <dgm:pt modelId="{6DC65C1D-5DA0-4F7E-8206-E937CF7478DE}" type="pres">
      <dgm:prSet presAssocID="{FB22B5C4-FD73-4C4F-8A32-4EF986006F96}" presName="sibTrans" presStyleLbl="bgSibTrans2D1" presStyleIdx="7" presStyleCnt="8"/>
      <dgm:spPr/>
    </dgm:pt>
    <dgm:pt modelId="{12265011-555A-4DBD-A15C-1F79C20BB9C9}" type="pres">
      <dgm:prSet presAssocID="{AC50DD84-6FF4-4958-BDBE-C7E464DA7BB1}" presName="compNode" presStyleCnt="0"/>
      <dgm:spPr/>
    </dgm:pt>
    <dgm:pt modelId="{27FB47BD-8D38-4FCD-893D-8EC0FE6CF086}" type="pres">
      <dgm:prSet presAssocID="{AC50DD84-6FF4-4958-BDBE-C7E464DA7BB1}" presName="dummyConnPt" presStyleCnt="0"/>
      <dgm:spPr/>
    </dgm:pt>
    <dgm:pt modelId="{AD3EE7C3-9689-49A4-BBC8-6F2BD7002F1B}" type="pres">
      <dgm:prSet presAssocID="{AC50DD84-6FF4-4958-BDBE-C7E464DA7BB1}" presName="node" presStyleLbl="node1" presStyleIdx="8" presStyleCnt="9">
        <dgm:presLayoutVars>
          <dgm:bulletEnabled val="1"/>
        </dgm:presLayoutVars>
      </dgm:prSet>
      <dgm:spPr/>
    </dgm:pt>
  </dgm:ptLst>
  <dgm:cxnLst>
    <dgm:cxn modelId="{C93F0B09-F609-429A-B1C2-73DF72387621}" type="presOf" srcId="{6BB39FBF-056F-43AC-B56E-0C9B450F5D79}" destId="{ACEEC930-14C8-447D-A704-64AB6AD4EA21}" srcOrd="0" destOrd="0" presId="urn:microsoft.com/office/officeart/2005/8/layout/bProcess4"/>
    <dgm:cxn modelId="{CD8DB90D-7085-4E5D-B6D7-D568D5C97C94}" type="presOf" srcId="{F0A77498-BE8B-41C5-9E44-DF5666B57FD5}" destId="{070AC3E1-C908-4F22-9662-8271D909C903}" srcOrd="0" destOrd="0" presId="urn:microsoft.com/office/officeart/2005/8/layout/bProcess4"/>
    <dgm:cxn modelId="{5AE62611-624F-4ECE-A5A7-3726B9B7F01B}" srcId="{B76B5BAB-7BAE-45D1-A3AA-E66446C17076}" destId="{F6F79A6A-8550-49F0-8858-262CA042F658}" srcOrd="3" destOrd="0" parTransId="{0C5A3E3A-9CB0-40F3-B9F5-44756510FDDE}" sibTransId="{F0A77498-BE8B-41C5-9E44-DF5666B57FD5}"/>
    <dgm:cxn modelId="{54433515-A256-4213-8AAB-8D3B87DBCE32}" type="presOf" srcId="{BA41B8A1-65C5-4CCE-ADF5-3B311729ADD9}" destId="{193F0EA5-ACA6-4D4B-8CB3-228F96F4788B}" srcOrd="0" destOrd="0" presId="urn:microsoft.com/office/officeart/2005/8/layout/bProcess4"/>
    <dgm:cxn modelId="{19684017-18D7-4571-888D-87968F903709}" type="presOf" srcId="{911CF36A-067A-4C09-91FC-A2C984BF3D59}" destId="{E8FA0954-26EA-4D2F-9988-0F4026E85CB8}" srcOrd="0" destOrd="0" presId="urn:microsoft.com/office/officeart/2005/8/layout/bProcess4"/>
    <dgm:cxn modelId="{8EB29528-AA21-4ED0-9691-D6DC87849EA0}" type="presOf" srcId="{F6F79A6A-8550-49F0-8858-262CA042F658}" destId="{04EB949A-1B82-48D6-ACAC-9BDBBAFCAB95}" srcOrd="0" destOrd="0" presId="urn:microsoft.com/office/officeart/2005/8/layout/bProcess4"/>
    <dgm:cxn modelId="{954C893C-839B-4BA8-8560-E6474DD38702}" type="presOf" srcId="{6ACF3430-B9E6-4ABB-9B18-EFB971B6BC0D}" destId="{22F87C00-FFC3-4D38-9C08-016322617A54}" srcOrd="0" destOrd="0" presId="urn:microsoft.com/office/officeart/2005/8/layout/bProcess4"/>
    <dgm:cxn modelId="{5CD0FC5C-083A-4396-B517-3DDA1808E26E}" type="presOf" srcId="{B44C9B1D-CD31-448B-9434-0F583A5A6768}" destId="{AD1E45D4-0EA0-4C01-92A2-5C9D9C602099}" srcOrd="0" destOrd="0" presId="urn:microsoft.com/office/officeart/2005/8/layout/bProcess4"/>
    <dgm:cxn modelId="{79818362-CDE4-4B64-82F1-C57323963D5E}" srcId="{B76B5BAB-7BAE-45D1-A3AA-E66446C17076}" destId="{659D03E8-96B5-49C2-BB8F-9F50F8900A6E}" srcOrd="2" destOrd="0" parTransId="{59F8A8DF-D780-4900-A063-939D11A57264}" sibTransId="{BA41B8A1-65C5-4CCE-ADF5-3B311729ADD9}"/>
    <dgm:cxn modelId="{33C9AF46-A842-4ADB-AD55-2240AAA6A2FE}" type="presOf" srcId="{46428F88-A46F-46FF-976D-36FCD40432A5}" destId="{AC0767E3-74BF-4B28-A334-3802D9B59B60}" srcOrd="0" destOrd="0" presId="urn:microsoft.com/office/officeart/2005/8/layout/bProcess4"/>
    <dgm:cxn modelId="{221BCE6C-3DEB-4623-B85D-D27DC3708CC2}" type="presOf" srcId="{360C5898-5106-4532-9D19-39F36FEA0BFE}" destId="{72324340-0373-40C3-B403-EF152FCE3DC6}" srcOrd="0" destOrd="0" presId="urn:microsoft.com/office/officeart/2005/8/layout/bProcess4"/>
    <dgm:cxn modelId="{9D40FB6E-781F-4F13-B958-1089F261A593}" srcId="{B76B5BAB-7BAE-45D1-A3AA-E66446C17076}" destId="{D0983CF0-A6A2-4470-8C1A-8FF768587F32}" srcOrd="0" destOrd="0" parTransId="{4E85474B-92C7-4C47-82C6-47DA9FE24956}" sibTransId="{29AF2CDB-7924-43EC-AEE5-0F46214CDD53}"/>
    <dgm:cxn modelId="{C7CBBC71-0712-4749-8930-690A68CC89D2}" srcId="{B76B5BAB-7BAE-45D1-A3AA-E66446C17076}" destId="{AC50DD84-6FF4-4958-BDBE-C7E464DA7BB1}" srcOrd="8" destOrd="0" parTransId="{EE55A63F-45C9-4BF9-9048-E62B0D15F798}" sibTransId="{08BE4D89-86A0-4900-8476-15C86E8DC489}"/>
    <dgm:cxn modelId="{0F0E3C73-BD4E-470D-B8D5-666907C610C0}" type="presOf" srcId="{A9125C57-EBF7-483B-83D9-3AC6D94C5A68}" destId="{CB96D198-298E-42E5-B0F7-32DD5FDFC9B7}" srcOrd="0" destOrd="0" presId="urn:microsoft.com/office/officeart/2005/8/layout/bProcess4"/>
    <dgm:cxn modelId="{CC776E58-C50A-4912-BB08-B03248DF3A91}" type="presOf" srcId="{29AF2CDB-7924-43EC-AEE5-0F46214CDD53}" destId="{2C3C4F12-B1B8-406C-995F-1D45508E0C30}" srcOrd="0" destOrd="0" presId="urn:microsoft.com/office/officeart/2005/8/layout/bProcess4"/>
    <dgm:cxn modelId="{0C89A488-30F1-4519-8FEC-4D8E8348AF1D}" srcId="{B76B5BAB-7BAE-45D1-A3AA-E66446C17076}" destId="{46428F88-A46F-46FF-976D-36FCD40432A5}" srcOrd="4" destOrd="0" parTransId="{3F052714-6EAF-448E-9588-42E83F119A1E}" sibTransId="{321752AA-E310-4850-B80B-BF7A131D7DD2}"/>
    <dgm:cxn modelId="{4FD5B692-1C05-47CA-8223-B6688D9E0DCE}" type="presOf" srcId="{AC50DD84-6FF4-4958-BDBE-C7E464DA7BB1}" destId="{AD3EE7C3-9689-49A4-BBC8-6F2BD7002F1B}" srcOrd="0" destOrd="0" presId="urn:microsoft.com/office/officeart/2005/8/layout/bProcess4"/>
    <dgm:cxn modelId="{C57C6B97-5856-4065-8226-2B29A3989169}" srcId="{B76B5BAB-7BAE-45D1-A3AA-E66446C17076}" destId="{B44C9B1D-CD31-448B-9434-0F583A5A6768}" srcOrd="5" destOrd="0" parTransId="{BE44D6DD-3EF8-4FA5-AD77-F69D519C3BB0}" sibTransId="{6BB39FBF-056F-43AC-B56E-0C9B450F5D79}"/>
    <dgm:cxn modelId="{A833B6A1-871C-457A-BA67-0ED63F966506}" type="presOf" srcId="{659D03E8-96B5-49C2-BB8F-9F50F8900A6E}" destId="{CCFAD21D-BD8B-47C1-B876-B89B5FF82ED0}" srcOrd="0" destOrd="0" presId="urn:microsoft.com/office/officeart/2005/8/layout/bProcess4"/>
    <dgm:cxn modelId="{A15578A7-A672-4B54-AB29-C79901CE02BA}" type="presOf" srcId="{321752AA-E310-4850-B80B-BF7A131D7DD2}" destId="{6249281B-AEE5-4865-B371-6ADADBC4A68D}" srcOrd="0" destOrd="0" presId="urn:microsoft.com/office/officeart/2005/8/layout/bProcess4"/>
    <dgm:cxn modelId="{077DFEB5-19DF-40BA-A937-EE3E4540C3A5}" srcId="{B76B5BAB-7BAE-45D1-A3AA-E66446C17076}" destId="{6ACF3430-B9E6-4ABB-9B18-EFB971B6BC0D}" srcOrd="1" destOrd="0" parTransId="{A2F57283-C04C-4291-904F-2FB7DB3DF079}" sibTransId="{911CF36A-067A-4C09-91FC-A2C984BF3D59}"/>
    <dgm:cxn modelId="{9541B4B9-B113-4BFF-A2E6-01DF514F6CB7}" type="presOf" srcId="{D0983CF0-A6A2-4470-8C1A-8FF768587F32}" destId="{2C690A89-02A6-4367-AA4A-773DA39977A0}" srcOrd="0" destOrd="0" presId="urn:microsoft.com/office/officeart/2005/8/layout/bProcess4"/>
    <dgm:cxn modelId="{16D126BF-DD23-4B7C-B52A-1345B5988BC3}" type="presOf" srcId="{FB22B5C4-FD73-4C4F-8A32-4EF986006F96}" destId="{6DC65C1D-5DA0-4F7E-8206-E937CF7478DE}" srcOrd="0" destOrd="0" presId="urn:microsoft.com/office/officeart/2005/8/layout/bProcess4"/>
    <dgm:cxn modelId="{9B5720D1-CCE0-444E-AD6E-CB476982932C}" type="presOf" srcId="{C430F110-AB8F-493A-A9FF-F27BC8C1D0D5}" destId="{C9F8AAFB-5673-4558-9EB2-1D39BC8AE87D}" srcOrd="0" destOrd="0" presId="urn:microsoft.com/office/officeart/2005/8/layout/bProcess4"/>
    <dgm:cxn modelId="{05A7BFE0-5D20-4736-9017-F727F4978898}" srcId="{B76B5BAB-7BAE-45D1-A3AA-E66446C17076}" destId="{A9125C57-EBF7-483B-83D9-3AC6D94C5A68}" srcOrd="7" destOrd="0" parTransId="{46D36D7B-80EB-41FF-A367-6EA72243DF55}" sibTransId="{FB22B5C4-FD73-4C4F-8A32-4EF986006F96}"/>
    <dgm:cxn modelId="{BBDDC5E2-17C4-4A8E-977C-5286A5A7BE1F}" type="presOf" srcId="{B76B5BAB-7BAE-45D1-A3AA-E66446C17076}" destId="{4DD4FBB4-C174-489C-A368-817F932C00DE}" srcOrd="0" destOrd="0" presId="urn:microsoft.com/office/officeart/2005/8/layout/bProcess4"/>
    <dgm:cxn modelId="{2BD73BFE-DD21-495E-8789-F9C6BA957C2D}" srcId="{B76B5BAB-7BAE-45D1-A3AA-E66446C17076}" destId="{360C5898-5106-4532-9D19-39F36FEA0BFE}" srcOrd="6" destOrd="0" parTransId="{4D1E0B24-795D-4BA6-B079-0ED0E2286F27}" sibTransId="{C430F110-AB8F-493A-A9FF-F27BC8C1D0D5}"/>
    <dgm:cxn modelId="{ECC6A431-C992-4C0F-86AB-6F9A880E8103}" type="presParOf" srcId="{4DD4FBB4-C174-489C-A368-817F932C00DE}" destId="{9D9A0EAF-ABFD-4776-B926-FFBE081477AC}" srcOrd="0" destOrd="0" presId="urn:microsoft.com/office/officeart/2005/8/layout/bProcess4"/>
    <dgm:cxn modelId="{12BF90A8-0FEC-473D-AB40-2C1A78C8E295}" type="presParOf" srcId="{9D9A0EAF-ABFD-4776-B926-FFBE081477AC}" destId="{8C5D840C-0900-48FD-9376-34AE708C5C46}" srcOrd="0" destOrd="0" presId="urn:microsoft.com/office/officeart/2005/8/layout/bProcess4"/>
    <dgm:cxn modelId="{794B776E-6B50-4A15-8D4F-9E9C70F8F621}" type="presParOf" srcId="{9D9A0EAF-ABFD-4776-B926-FFBE081477AC}" destId="{2C690A89-02A6-4367-AA4A-773DA39977A0}" srcOrd="1" destOrd="0" presId="urn:microsoft.com/office/officeart/2005/8/layout/bProcess4"/>
    <dgm:cxn modelId="{E50E0576-94DD-493B-A39C-9C30A8C1DA8F}" type="presParOf" srcId="{4DD4FBB4-C174-489C-A368-817F932C00DE}" destId="{2C3C4F12-B1B8-406C-995F-1D45508E0C30}" srcOrd="1" destOrd="0" presId="urn:microsoft.com/office/officeart/2005/8/layout/bProcess4"/>
    <dgm:cxn modelId="{FC128772-14BC-4DFC-862C-4BD58C3F9572}" type="presParOf" srcId="{4DD4FBB4-C174-489C-A368-817F932C00DE}" destId="{32B13FBC-49D2-49FC-8215-EF45485ADD56}" srcOrd="2" destOrd="0" presId="urn:microsoft.com/office/officeart/2005/8/layout/bProcess4"/>
    <dgm:cxn modelId="{5CE2BA52-5A9A-43DA-8628-1A1D1DD597CE}" type="presParOf" srcId="{32B13FBC-49D2-49FC-8215-EF45485ADD56}" destId="{CB59F1EF-497A-4E5D-BD07-F8FEA9814236}" srcOrd="0" destOrd="0" presId="urn:microsoft.com/office/officeart/2005/8/layout/bProcess4"/>
    <dgm:cxn modelId="{95CFAA63-2D13-48C2-88FA-4C178316A2FA}" type="presParOf" srcId="{32B13FBC-49D2-49FC-8215-EF45485ADD56}" destId="{22F87C00-FFC3-4D38-9C08-016322617A54}" srcOrd="1" destOrd="0" presId="urn:microsoft.com/office/officeart/2005/8/layout/bProcess4"/>
    <dgm:cxn modelId="{B55F22F2-2654-40DE-B8AE-4A79E1CE5456}" type="presParOf" srcId="{4DD4FBB4-C174-489C-A368-817F932C00DE}" destId="{E8FA0954-26EA-4D2F-9988-0F4026E85CB8}" srcOrd="3" destOrd="0" presId="urn:microsoft.com/office/officeart/2005/8/layout/bProcess4"/>
    <dgm:cxn modelId="{8A385373-2213-43C2-BECE-0AD848A28558}" type="presParOf" srcId="{4DD4FBB4-C174-489C-A368-817F932C00DE}" destId="{93F9B917-7246-407A-943C-79C46BDDDD9A}" srcOrd="4" destOrd="0" presId="urn:microsoft.com/office/officeart/2005/8/layout/bProcess4"/>
    <dgm:cxn modelId="{74165824-8B6C-4F86-B71C-6032B9A0A85D}" type="presParOf" srcId="{93F9B917-7246-407A-943C-79C46BDDDD9A}" destId="{DC3C5E94-B6C4-4F84-87BA-462C0FE29215}" srcOrd="0" destOrd="0" presId="urn:microsoft.com/office/officeart/2005/8/layout/bProcess4"/>
    <dgm:cxn modelId="{689FAF15-DFEB-4648-BFB2-F7BB1AA36D84}" type="presParOf" srcId="{93F9B917-7246-407A-943C-79C46BDDDD9A}" destId="{CCFAD21D-BD8B-47C1-B876-B89B5FF82ED0}" srcOrd="1" destOrd="0" presId="urn:microsoft.com/office/officeart/2005/8/layout/bProcess4"/>
    <dgm:cxn modelId="{83A7196E-899C-42C9-A47B-F64909B4BBB1}" type="presParOf" srcId="{4DD4FBB4-C174-489C-A368-817F932C00DE}" destId="{193F0EA5-ACA6-4D4B-8CB3-228F96F4788B}" srcOrd="5" destOrd="0" presId="urn:microsoft.com/office/officeart/2005/8/layout/bProcess4"/>
    <dgm:cxn modelId="{B15FE65E-E9B4-4907-A974-95312A8DAC95}" type="presParOf" srcId="{4DD4FBB4-C174-489C-A368-817F932C00DE}" destId="{13CE42A4-9F7F-4309-B86F-4980E542805D}" srcOrd="6" destOrd="0" presId="urn:microsoft.com/office/officeart/2005/8/layout/bProcess4"/>
    <dgm:cxn modelId="{AA354AE4-75E0-4D91-8786-A48F22048D7E}" type="presParOf" srcId="{13CE42A4-9F7F-4309-B86F-4980E542805D}" destId="{C306CF9C-850A-4C4D-8397-0A4E7FC4B624}" srcOrd="0" destOrd="0" presId="urn:microsoft.com/office/officeart/2005/8/layout/bProcess4"/>
    <dgm:cxn modelId="{95596DD6-8360-4BEE-99C4-927B5E564427}" type="presParOf" srcId="{13CE42A4-9F7F-4309-B86F-4980E542805D}" destId="{04EB949A-1B82-48D6-ACAC-9BDBBAFCAB95}" srcOrd="1" destOrd="0" presId="urn:microsoft.com/office/officeart/2005/8/layout/bProcess4"/>
    <dgm:cxn modelId="{619AA043-640F-40A6-BF85-7B9B1D48F400}" type="presParOf" srcId="{4DD4FBB4-C174-489C-A368-817F932C00DE}" destId="{070AC3E1-C908-4F22-9662-8271D909C903}" srcOrd="7" destOrd="0" presId="urn:microsoft.com/office/officeart/2005/8/layout/bProcess4"/>
    <dgm:cxn modelId="{DF6ECA68-0842-4E82-A662-5AF30AB666FE}" type="presParOf" srcId="{4DD4FBB4-C174-489C-A368-817F932C00DE}" destId="{0F71342B-F8FB-4334-8266-2BC565BAAAA8}" srcOrd="8" destOrd="0" presId="urn:microsoft.com/office/officeart/2005/8/layout/bProcess4"/>
    <dgm:cxn modelId="{C691A14D-2F65-4E85-BC15-CEEF32D49320}" type="presParOf" srcId="{0F71342B-F8FB-4334-8266-2BC565BAAAA8}" destId="{0AE08201-FD70-483D-994F-725383633BC3}" srcOrd="0" destOrd="0" presId="urn:microsoft.com/office/officeart/2005/8/layout/bProcess4"/>
    <dgm:cxn modelId="{9228971E-96CB-4E08-885D-3C5D8BA95DC9}" type="presParOf" srcId="{0F71342B-F8FB-4334-8266-2BC565BAAAA8}" destId="{AC0767E3-74BF-4B28-A334-3802D9B59B60}" srcOrd="1" destOrd="0" presId="urn:microsoft.com/office/officeart/2005/8/layout/bProcess4"/>
    <dgm:cxn modelId="{AA4CA092-B40E-40AF-B644-B4D61933EEAB}" type="presParOf" srcId="{4DD4FBB4-C174-489C-A368-817F932C00DE}" destId="{6249281B-AEE5-4865-B371-6ADADBC4A68D}" srcOrd="9" destOrd="0" presId="urn:microsoft.com/office/officeart/2005/8/layout/bProcess4"/>
    <dgm:cxn modelId="{842899B3-3B19-4543-A98B-0F7CFB8A8320}" type="presParOf" srcId="{4DD4FBB4-C174-489C-A368-817F932C00DE}" destId="{E5FEC024-B207-405B-AA07-C5079DE97199}" srcOrd="10" destOrd="0" presId="urn:microsoft.com/office/officeart/2005/8/layout/bProcess4"/>
    <dgm:cxn modelId="{C63E67F9-713B-4336-BC1C-54D9BED820CE}" type="presParOf" srcId="{E5FEC024-B207-405B-AA07-C5079DE97199}" destId="{3717A0A6-5E54-4CEC-8B6F-5E236C61954B}" srcOrd="0" destOrd="0" presId="urn:microsoft.com/office/officeart/2005/8/layout/bProcess4"/>
    <dgm:cxn modelId="{BF4CEC3D-0C64-4FEB-B0B8-2A89EDD39D39}" type="presParOf" srcId="{E5FEC024-B207-405B-AA07-C5079DE97199}" destId="{AD1E45D4-0EA0-4C01-92A2-5C9D9C602099}" srcOrd="1" destOrd="0" presId="urn:microsoft.com/office/officeart/2005/8/layout/bProcess4"/>
    <dgm:cxn modelId="{F259EDED-83CD-41B0-B5C7-99DFE8DECCE1}" type="presParOf" srcId="{4DD4FBB4-C174-489C-A368-817F932C00DE}" destId="{ACEEC930-14C8-447D-A704-64AB6AD4EA21}" srcOrd="11" destOrd="0" presId="urn:microsoft.com/office/officeart/2005/8/layout/bProcess4"/>
    <dgm:cxn modelId="{7BB511F7-7A71-4727-BA9D-17253EDBC256}" type="presParOf" srcId="{4DD4FBB4-C174-489C-A368-817F932C00DE}" destId="{B09AD3B1-6BF4-419C-8904-3B4A617DA533}" srcOrd="12" destOrd="0" presId="urn:microsoft.com/office/officeart/2005/8/layout/bProcess4"/>
    <dgm:cxn modelId="{26FF0EB8-315A-4744-BB0A-B00ACD82B7E2}" type="presParOf" srcId="{B09AD3B1-6BF4-419C-8904-3B4A617DA533}" destId="{3B89CAAB-C808-4162-B2F7-336A701B5609}" srcOrd="0" destOrd="0" presId="urn:microsoft.com/office/officeart/2005/8/layout/bProcess4"/>
    <dgm:cxn modelId="{AB1BB6B0-F816-4195-87F2-9CF4F1E39C1D}" type="presParOf" srcId="{B09AD3B1-6BF4-419C-8904-3B4A617DA533}" destId="{72324340-0373-40C3-B403-EF152FCE3DC6}" srcOrd="1" destOrd="0" presId="urn:microsoft.com/office/officeart/2005/8/layout/bProcess4"/>
    <dgm:cxn modelId="{972BC9CE-614C-40C7-8966-A6B3A8DD7753}" type="presParOf" srcId="{4DD4FBB4-C174-489C-A368-817F932C00DE}" destId="{C9F8AAFB-5673-4558-9EB2-1D39BC8AE87D}" srcOrd="13" destOrd="0" presId="urn:microsoft.com/office/officeart/2005/8/layout/bProcess4"/>
    <dgm:cxn modelId="{0126E8C3-BD34-485B-B91A-EB1329EDF009}" type="presParOf" srcId="{4DD4FBB4-C174-489C-A368-817F932C00DE}" destId="{A38CDFD0-9ABE-4B6B-BB13-54521426E535}" srcOrd="14" destOrd="0" presId="urn:microsoft.com/office/officeart/2005/8/layout/bProcess4"/>
    <dgm:cxn modelId="{497997D4-7880-496F-83B0-D96D247BE46D}" type="presParOf" srcId="{A38CDFD0-9ABE-4B6B-BB13-54521426E535}" destId="{DB210160-AAC0-4B78-A3E5-3D1E2982B0E9}" srcOrd="0" destOrd="0" presId="urn:microsoft.com/office/officeart/2005/8/layout/bProcess4"/>
    <dgm:cxn modelId="{17A586BE-EE18-449D-BD5B-5C0DF68C3D3C}" type="presParOf" srcId="{A38CDFD0-9ABE-4B6B-BB13-54521426E535}" destId="{CB96D198-298E-42E5-B0F7-32DD5FDFC9B7}" srcOrd="1" destOrd="0" presId="urn:microsoft.com/office/officeart/2005/8/layout/bProcess4"/>
    <dgm:cxn modelId="{DD7114F0-D786-416D-AF1D-693EE6652863}" type="presParOf" srcId="{4DD4FBB4-C174-489C-A368-817F932C00DE}" destId="{6DC65C1D-5DA0-4F7E-8206-E937CF7478DE}" srcOrd="15" destOrd="0" presId="urn:microsoft.com/office/officeart/2005/8/layout/bProcess4"/>
    <dgm:cxn modelId="{FBD46D5F-C8E8-49B0-9957-F58122CD7496}" type="presParOf" srcId="{4DD4FBB4-C174-489C-A368-817F932C00DE}" destId="{12265011-555A-4DBD-A15C-1F79C20BB9C9}" srcOrd="16" destOrd="0" presId="urn:microsoft.com/office/officeart/2005/8/layout/bProcess4"/>
    <dgm:cxn modelId="{1AACF730-C6DB-43F5-A6B8-CFD5856D02B5}" type="presParOf" srcId="{12265011-555A-4DBD-A15C-1F79C20BB9C9}" destId="{27FB47BD-8D38-4FCD-893D-8EC0FE6CF086}" srcOrd="0" destOrd="0" presId="urn:microsoft.com/office/officeart/2005/8/layout/bProcess4"/>
    <dgm:cxn modelId="{5F2BB707-5E13-487D-AC96-A67FCDED5B2D}" type="presParOf" srcId="{12265011-555A-4DBD-A15C-1F79C20BB9C9}" destId="{AD3EE7C3-9689-49A4-BBC8-6F2BD7002F1B}"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796B1-70AA-4594-B730-940509EEBFFD}">
      <dsp:nvSpPr>
        <dsp:cNvPr id="0" name=""/>
        <dsp:cNvSpPr/>
      </dsp:nvSpPr>
      <dsp:spPr>
        <a:xfrm>
          <a:off x="261028" y="1349"/>
          <a:ext cx="2197198" cy="1513869"/>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DE935E-3EC8-4C73-9B2E-8477A4EEF526}">
      <dsp:nvSpPr>
        <dsp:cNvPr id="0" name=""/>
        <dsp:cNvSpPr/>
      </dsp:nvSpPr>
      <dsp:spPr>
        <a:xfrm>
          <a:off x="261028" y="1515218"/>
          <a:ext cx="2197198" cy="8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US" sz="1700" kern="1200" dirty="0"/>
            <a:t>Nurse Licensure Compact </a:t>
          </a:r>
        </a:p>
      </dsp:txBody>
      <dsp:txXfrm>
        <a:off x="261028" y="1515218"/>
        <a:ext cx="2197198" cy="815160"/>
      </dsp:txXfrm>
    </dsp:sp>
    <dsp:sp modelId="{EF9BC0B3-5AAA-4D64-9E22-7E0EA5D66890}">
      <dsp:nvSpPr>
        <dsp:cNvPr id="0" name=""/>
        <dsp:cNvSpPr/>
      </dsp:nvSpPr>
      <dsp:spPr>
        <a:xfrm>
          <a:off x="2678039" y="1349"/>
          <a:ext cx="2197198" cy="1513869"/>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BC2561-3C52-4760-9E47-69FBF4C05740}">
      <dsp:nvSpPr>
        <dsp:cNvPr id="0" name=""/>
        <dsp:cNvSpPr/>
      </dsp:nvSpPr>
      <dsp:spPr>
        <a:xfrm>
          <a:off x="2678039" y="1515218"/>
          <a:ext cx="2197198" cy="8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US" sz="1700" kern="1200" dirty="0"/>
            <a:t>Interstate Medical Licensure Compact </a:t>
          </a:r>
        </a:p>
      </dsp:txBody>
      <dsp:txXfrm>
        <a:off x="2678039" y="1515218"/>
        <a:ext cx="2197198" cy="815160"/>
      </dsp:txXfrm>
    </dsp:sp>
    <dsp:sp modelId="{D2CB4458-2831-43AA-8BE6-070223AF7419}">
      <dsp:nvSpPr>
        <dsp:cNvPr id="0" name=""/>
        <dsp:cNvSpPr/>
      </dsp:nvSpPr>
      <dsp:spPr>
        <a:xfrm>
          <a:off x="2678043" y="2444311"/>
          <a:ext cx="2197198" cy="1513869"/>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79B637-D1E8-4ADF-9352-2A848A5F200B}">
      <dsp:nvSpPr>
        <dsp:cNvPr id="0" name=""/>
        <dsp:cNvSpPr/>
      </dsp:nvSpPr>
      <dsp:spPr>
        <a:xfrm>
          <a:off x="2678043" y="3944519"/>
          <a:ext cx="2197198" cy="8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US" sz="1700" kern="1200" dirty="0"/>
            <a:t>Physical Therapy Compact</a:t>
          </a:r>
        </a:p>
      </dsp:txBody>
      <dsp:txXfrm>
        <a:off x="2678043" y="3944519"/>
        <a:ext cx="2197198" cy="815160"/>
      </dsp:txXfrm>
    </dsp:sp>
    <dsp:sp modelId="{4F7E7F5D-E20D-4F72-8A80-34D1C355F8BE}">
      <dsp:nvSpPr>
        <dsp:cNvPr id="0" name=""/>
        <dsp:cNvSpPr/>
      </dsp:nvSpPr>
      <dsp:spPr>
        <a:xfrm>
          <a:off x="277468" y="2463854"/>
          <a:ext cx="2197198" cy="1513869"/>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204792-5976-4D6D-8B1D-2E79B4D237F4}">
      <dsp:nvSpPr>
        <dsp:cNvPr id="0" name=""/>
        <dsp:cNvSpPr/>
      </dsp:nvSpPr>
      <dsp:spPr>
        <a:xfrm>
          <a:off x="441247" y="3969785"/>
          <a:ext cx="2197198" cy="8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US" sz="1700" kern="1200" dirty="0"/>
            <a:t>Psychology Compact</a:t>
          </a:r>
        </a:p>
      </dsp:txBody>
      <dsp:txXfrm>
        <a:off x="441247" y="3969785"/>
        <a:ext cx="2197198" cy="815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8A86E-B156-4141-92D1-4AB1850739C5}">
      <dsp:nvSpPr>
        <dsp:cNvPr id="0" name=""/>
        <dsp:cNvSpPr/>
      </dsp:nvSpPr>
      <dsp:spPr>
        <a:xfrm>
          <a:off x="937190" y="0"/>
          <a:ext cx="3780430" cy="378043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0D27F5-D176-475F-A03F-AD5E1F1962A6}">
      <dsp:nvSpPr>
        <dsp:cNvPr id="0" name=""/>
        <dsp:cNvSpPr/>
      </dsp:nvSpPr>
      <dsp:spPr>
        <a:xfrm>
          <a:off x="1296331" y="359140"/>
          <a:ext cx="1474367" cy="14743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en-US" sz="1400" b="1" kern="1200" dirty="0"/>
            <a:t>Eases nursing shortage</a:t>
          </a:r>
        </a:p>
      </dsp:txBody>
      <dsp:txXfrm>
        <a:off x="1368304" y="431113"/>
        <a:ext cx="1330421" cy="1330421"/>
      </dsp:txXfrm>
    </dsp:sp>
    <dsp:sp modelId="{3B6A3EE4-DECF-48AF-9073-1F37BC700B16}">
      <dsp:nvSpPr>
        <dsp:cNvPr id="0" name=""/>
        <dsp:cNvSpPr/>
      </dsp:nvSpPr>
      <dsp:spPr>
        <a:xfrm>
          <a:off x="2884111" y="359140"/>
          <a:ext cx="1474367" cy="14743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en-US" sz="1400" b="1" kern="1200" dirty="0"/>
            <a:t>Alleviates burden on overworked staff</a:t>
          </a:r>
        </a:p>
      </dsp:txBody>
      <dsp:txXfrm>
        <a:off x="2956084" y="431113"/>
        <a:ext cx="1330421" cy="1330421"/>
      </dsp:txXfrm>
    </dsp:sp>
    <dsp:sp modelId="{A72C7AEC-FB81-4596-881D-A91D21B62055}">
      <dsp:nvSpPr>
        <dsp:cNvPr id="0" name=""/>
        <dsp:cNvSpPr/>
      </dsp:nvSpPr>
      <dsp:spPr>
        <a:xfrm>
          <a:off x="1296331" y="1946921"/>
          <a:ext cx="1474367" cy="14743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en-US" sz="1400" b="1" kern="1200" dirty="0"/>
            <a:t>Safer conditions for patients</a:t>
          </a:r>
        </a:p>
      </dsp:txBody>
      <dsp:txXfrm>
        <a:off x="1368304" y="2018894"/>
        <a:ext cx="1330421" cy="1330421"/>
      </dsp:txXfrm>
    </dsp:sp>
    <dsp:sp modelId="{E7C3FC19-1016-40D8-B448-3B4001537DBB}">
      <dsp:nvSpPr>
        <dsp:cNvPr id="0" name=""/>
        <dsp:cNvSpPr/>
      </dsp:nvSpPr>
      <dsp:spPr>
        <a:xfrm>
          <a:off x="2884111" y="1946921"/>
          <a:ext cx="1474367" cy="14743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en-US" sz="1400" b="1" kern="1200" dirty="0"/>
            <a:t>Increase access to care</a:t>
          </a:r>
        </a:p>
      </dsp:txBody>
      <dsp:txXfrm>
        <a:off x="2956084" y="2018894"/>
        <a:ext cx="1330421" cy="13304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10EFC-7854-45B3-ABC5-618F042D4EA0}">
      <dsp:nvSpPr>
        <dsp:cNvPr id="0" name=""/>
        <dsp:cNvSpPr/>
      </dsp:nvSpPr>
      <dsp:spPr>
        <a:xfrm>
          <a:off x="0" y="0"/>
          <a:ext cx="9812740" cy="13308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Modernizing Processes for International Medical Professionals </a:t>
          </a:r>
        </a:p>
        <a:p>
          <a:pPr marL="0" lvl="0" indent="0" algn="ctr" defTabSz="889000">
            <a:lnSpc>
              <a:spcPct val="90000"/>
            </a:lnSpc>
            <a:spcBef>
              <a:spcPct val="0"/>
            </a:spcBef>
            <a:spcAft>
              <a:spcPct val="35000"/>
            </a:spcAft>
            <a:buNone/>
          </a:pPr>
          <a:r>
            <a:rPr lang="en-US" sz="2000" kern="1200" dirty="0"/>
            <a:t>and </a:t>
          </a:r>
        </a:p>
        <a:p>
          <a:pPr marL="0" lvl="0" indent="0" algn="ctr" defTabSz="889000">
            <a:lnSpc>
              <a:spcPct val="90000"/>
            </a:lnSpc>
            <a:spcBef>
              <a:spcPct val="0"/>
            </a:spcBef>
            <a:spcAft>
              <a:spcPct val="35000"/>
            </a:spcAft>
            <a:buNone/>
          </a:pPr>
          <a:r>
            <a:rPr lang="en-US" sz="2000" kern="1200" dirty="0"/>
            <a:t>Enriching Healthcare Landscape</a:t>
          </a:r>
        </a:p>
      </dsp:txBody>
      <dsp:txXfrm>
        <a:off x="64968" y="64968"/>
        <a:ext cx="9682804" cy="12009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3F3A8-0C3A-43F5-8CBC-AB54A66A1C35}">
      <dsp:nvSpPr>
        <dsp:cNvPr id="0" name=""/>
        <dsp:cNvSpPr/>
      </dsp:nvSpPr>
      <dsp:spPr>
        <a:xfrm>
          <a:off x="7403" y="444733"/>
          <a:ext cx="9315654" cy="14032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Enhancing Access to Mental Health   </a:t>
          </a:r>
        </a:p>
      </dsp:txBody>
      <dsp:txXfrm>
        <a:off x="48503" y="485833"/>
        <a:ext cx="9233454" cy="1321060"/>
      </dsp:txXfrm>
    </dsp:sp>
    <dsp:sp modelId="{D2B67E8F-6A63-4217-8B97-5F8D98BA837C}">
      <dsp:nvSpPr>
        <dsp:cNvPr id="0" name=""/>
        <dsp:cNvSpPr/>
      </dsp:nvSpPr>
      <dsp:spPr>
        <a:xfrm>
          <a:off x="938969" y="1847993"/>
          <a:ext cx="931565" cy="2833252"/>
        </a:xfrm>
        <a:custGeom>
          <a:avLst/>
          <a:gdLst/>
          <a:ahLst/>
          <a:cxnLst/>
          <a:rect l="0" t="0" r="0" b="0"/>
          <a:pathLst>
            <a:path>
              <a:moveTo>
                <a:pt x="0" y="0"/>
              </a:moveTo>
              <a:lnTo>
                <a:pt x="0" y="2833252"/>
              </a:lnTo>
              <a:lnTo>
                <a:pt x="931565" y="28332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C0B54C-44FE-4DD0-942A-FA35FCF22F4B}">
      <dsp:nvSpPr>
        <dsp:cNvPr id="0" name=""/>
        <dsp:cNvSpPr/>
      </dsp:nvSpPr>
      <dsp:spPr>
        <a:xfrm>
          <a:off x="1870534" y="3979615"/>
          <a:ext cx="8647764" cy="1403260"/>
        </a:xfrm>
        <a:prstGeom prst="roundRect">
          <a:avLst>
            <a:gd name="adj" fmla="val 10000"/>
          </a:avLst>
        </a:prstGeom>
        <a:solidFill>
          <a:schemeClr val="tx1">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en-US" sz="1800" b="0" i="0" kern="1200" dirty="0">
              <a:solidFill>
                <a:schemeClr val="bg1"/>
              </a:solidFill>
            </a:rPr>
            <a:t>Provides employment opportunities for new marriage and family therapists and professional counselors with master's or doctoral training, allowing them to gain supervised clinical experience</a:t>
          </a:r>
          <a:endParaRPr lang="en-US" sz="1800" kern="1200" dirty="0">
            <a:solidFill>
              <a:schemeClr val="bg1"/>
            </a:solidFill>
          </a:endParaRPr>
        </a:p>
      </dsp:txBody>
      <dsp:txXfrm>
        <a:off x="1911634" y="4020715"/>
        <a:ext cx="8565564" cy="1321060"/>
      </dsp:txXfrm>
    </dsp:sp>
    <dsp:sp modelId="{8D48300D-1032-496A-8C5C-5120E2BE9360}">
      <dsp:nvSpPr>
        <dsp:cNvPr id="0" name=""/>
        <dsp:cNvSpPr/>
      </dsp:nvSpPr>
      <dsp:spPr>
        <a:xfrm>
          <a:off x="938969" y="1847993"/>
          <a:ext cx="883899" cy="972739"/>
        </a:xfrm>
        <a:custGeom>
          <a:avLst/>
          <a:gdLst/>
          <a:ahLst/>
          <a:cxnLst/>
          <a:rect l="0" t="0" r="0" b="0"/>
          <a:pathLst>
            <a:path>
              <a:moveTo>
                <a:pt x="0" y="0"/>
              </a:moveTo>
              <a:lnTo>
                <a:pt x="0" y="972739"/>
              </a:lnTo>
              <a:lnTo>
                <a:pt x="883899" y="9727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8337CC-D4B4-492A-A4FA-B88279BA077D}">
      <dsp:nvSpPr>
        <dsp:cNvPr id="0" name=""/>
        <dsp:cNvSpPr/>
      </dsp:nvSpPr>
      <dsp:spPr>
        <a:xfrm>
          <a:off x="1822868" y="2119103"/>
          <a:ext cx="8746374" cy="1403260"/>
        </a:xfrm>
        <a:prstGeom prst="roundRect">
          <a:avLst>
            <a:gd name="adj" fmla="val 10000"/>
          </a:avLst>
        </a:prstGeom>
        <a:solidFill>
          <a:schemeClr val="tx1">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Establishes licensure categories for:</a:t>
          </a:r>
        </a:p>
        <a:p>
          <a:pPr marL="0" lvl="0" indent="0" algn="ctr" defTabSz="800100">
            <a:lnSpc>
              <a:spcPct val="90000"/>
            </a:lnSpc>
            <a:spcBef>
              <a:spcPct val="0"/>
            </a:spcBef>
            <a:spcAft>
              <a:spcPct val="35000"/>
            </a:spcAft>
            <a:buNone/>
          </a:pPr>
          <a:r>
            <a:rPr lang="en-US" sz="1800" kern="1200" dirty="0">
              <a:solidFill>
                <a:schemeClr val="bg1"/>
              </a:solidFill>
            </a:rPr>
            <a:t>"Licensed Associate Marriage and Family Therapist"</a:t>
          </a:r>
        </a:p>
        <a:p>
          <a:pPr marL="0" lvl="0" indent="0" algn="ctr" defTabSz="800100">
            <a:lnSpc>
              <a:spcPct val="90000"/>
            </a:lnSpc>
            <a:spcBef>
              <a:spcPct val="0"/>
            </a:spcBef>
            <a:spcAft>
              <a:spcPct val="35000"/>
            </a:spcAft>
            <a:buNone/>
          </a:pPr>
          <a:r>
            <a:rPr lang="en-US" sz="1800" kern="1200" dirty="0">
              <a:solidFill>
                <a:schemeClr val="bg1"/>
              </a:solidFill>
            </a:rPr>
            <a:t>"Licensed Associate Professional Counselor"</a:t>
          </a:r>
        </a:p>
      </dsp:txBody>
      <dsp:txXfrm>
        <a:off x="1863968" y="2160203"/>
        <a:ext cx="8664174" cy="1321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BB1EC-0DCA-44DF-9FB9-D6C5CD271469}">
      <dsp:nvSpPr>
        <dsp:cNvPr id="0" name=""/>
        <dsp:cNvSpPr/>
      </dsp:nvSpPr>
      <dsp:spPr>
        <a:xfrm rot="16200000">
          <a:off x="219691" y="-219691"/>
          <a:ext cx="2572603" cy="3011985"/>
        </a:xfrm>
        <a:prstGeom prst="round1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t>Child Abuse Reporting Training for Reporters</a:t>
          </a:r>
        </a:p>
      </dsp:txBody>
      <dsp:txXfrm rot="5400000">
        <a:off x="0" y="0"/>
        <a:ext cx="3011985" cy="1929452"/>
      </dsp:txXfrm>
    </dsp:sp>
    <dsp:sp modelId="{DBFAA5B9-1204-4F24-8F2F-B41886EA805D}">
      <dsp:nvSpPr>
        <dsp:cNvPr id="0" name=""/>
        <dsp:cNvSpPr/>
      </dsp:nvSpPr>
      <dsp:spPr>
        <a:xfrm>
          <a:off x="3011985" y="0"/>
          <a:ext cx="3011985" cy="2572603"/>
        </a:xfrm>
        <a:prstGeom prst="round1Rect">
          <a:avLst/>
        </a:prstGeom>
        <a:gradFill rotWithShape="0">
          <a:gsLst>
            <a:gs pos="0">
              <a:schemeClr val="accent4">
                <a:hueOff val="-4392427"/>
                <a:satOff val="-23873"/>
                <a:lumOff val="15294"/>
                <a:alphaOff val="0"/>
                <a:satMod val="103000"/>
                <a:lumMod val="102000"/>
                <a:tint val="94000"/>
              </a:schemeClr>
            </a:gs>
            <a:gs pos="50000">
              <a:schemeClr val="accent4">
                <a:hueOff val="-4392427"/>
                <a:satOff val="-23873"/>
                <a:lumOff val="15294"/>
                <a:alphaOff val="0"/>
                <a:satMod val="110000"/>
                <a:lumMod val="100000"/>
                <a:shade val="100000"/>
              </a:schemeClr>
            </a:gs>
            <a:gs pos="100000">
              <a:schemeClr val="accent4">
                <a:hueOff val="-4392427"/>
                <a:satOff val="-23873"/>
                <a:lumOff val="1529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t>Licensure by Endorsement </a:t>
          </a:r>
        </a:p>
      </dsp:txBody>
      <dsp:txXfrm>
        <a:off x="3011985" y="0"/>
        <a:ext cx="3011985" cy="1929452"/>
      </dsp:txXfrm>
    </dsp:sp>
    <dsp:sp modelId="{5E90DEDB-231E-47D7-965C-37C5B964A7B2}">
      <dsp:nvSpPr>
        <dsp:cNvPr id="0" name=""/>
        <dsp:cNvSpPr/>
      </dsp:nvSpPr>
      <dsp:spPr>
        <a:xfrm rot="10800000">
          <a:off x="0" y="2572603"/>
          <a:ext cx="3011985" cy="2572603"/>
        </a:xfrm>
        <a:prstGeom prst="round1Rect">
          <a:avLst/>
        </a:prstGeom>
        <a:gradFill rotWithShape="0">
          <a:gsLst>
            <a:gs pos="0">
              <a:schemeClr val="accent4">
                <a:hueOff val="-8784854"/>
                <a:satOff val="-47746"/>
                <a:lumOff val="30588"/>
                <a:alphaOff val="0"/>
                <a:satMod val="103000"/>
                <a:lumMod val="102000"/>
                <a:tint val="94000"/>
              </a:schemeClr>
            </a:gs>
            <a:gs pos="50000">
              <a:schemeClr val="accent4">
                <a:hueOff val="-8784854"/>
                <a:satOff val="-47746"/>
                <a:lumOff val="30588"/>
                <a:alphaOff val="0"/>
                <a:satMod val="110000"/>
                <a:lumMod val="100000"/>
                <a:shade val="100000"/>
              </a:schemeClr>
            </a:gs>
            <a:gs pos="100000">
              <a:schemeClr val="accent4">
                <a:hueOff val="-8784854"/>
                <a:satOff val="-47746"/>
                <a:lumOff val="30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t>Protecting Minors from Conversion Therapy</a:t>
          </a:r>
        </a:p>
      </dsp:txBody>
      <dsp:txXfrm rot="10800000">
        <a:off x="0" y="3215753"/>
        <a:ext cx="3011985" cy="1929452"/>
      </dsp:txXfrm>
    </dsp:sp>
    <dsp:sp modelId="{1E9F295B-DDE1-47A0-BB6D-8B1E63429735}">
      <dsp:nvSpPr>
        <dsp:cNvPr id="0" name=""/>
        <dsp:cNvSpPr/>
      </dsp:nvSpPr>
      <dsp:spPr>
        <a:xfrm rot="5400000">
          <a:off x="3231676" y="2352912"/>
          <a:ext cx="2572603" cy="3011985"/>
        </a:xfrm>
        <a:prstGeom prst="round1Rect">
          <a:avLst/>
        </a:prstGeom>
        <a:solidFill>
          <a:schemeClr val="accent6">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t>Registration of Naturopathic Doctors</a:t>
          </a:r>
        </a:p>
      </dsp:txBody>
      <dsp:txXfrm rot="-5400000">
        <a:off x="3011985" y="3215753"/>
        <a:ext cx="3011985" cy="1929452"/>
      </dsp:txXfrm>
    </dsp:sp>
    <dsp:sp modelId="{9199034A-DA11-4D1A-BAC9-D0785350A92C}">
      <dsp:nvSpPr>
        <dsp:cNvPr id="0" name=""/>
        <dsp:cNvSpPr/>
      </dsp:nvSpPr>
      <dsp:spPr>
        <a:xfrm>
          <a:off x="2108389" y="1929452"/>
          <a:ext cx="1807191" cy="1286301"/>
        </a:xfrm>
        <a:prstGeom prst="roundRect">
          <a:avLst/>
        </a:prstGeom>
        <a:solidFill>
          <a:srgbClr val="FFC000"/>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2024 </a:t>
          </a:r>
        </a:p>
        <a:p>
          <a:pPr marL="0" lvl="0" indent="0" algn="ctr" defTabSz="933450">
            <a:lnSpc>
              <a:spcPct val="90000"/>
            </a:lnSpc>
            <a:spcBef>
              <a:spcPct val="0"/>
            </a:spcBef>
            <a:spcAft>
              <a:spcPct val="35000"/>
            </a:spcAft>
            <a:buNone/>
          </a:pPr>
          <a:r>
            <a:rPr lang="en-US" sz="2100" b="1" kern="1200" dirty="0"/>
            <a:t>Regulatory Focus </a:t>
          </a:r>
        </a:p>
      </dsp:txBody>
      <dsp:txXfrm>
        <a:off x="2171181" y="1992244"/>
        <a:ext cx="1681607" cy="11607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3F3A8-0C3A-43F5-8CBC-AB54A66A1C35}">
      <dsp:nvSpPr>
        <dsp:cNvPr id="0" name=""/>
        <dsp:cNvSpPr/>
      </dsp:nvSpPr>
      <dsp:spPr>
        <a:xfrm>
          <a:off x="673060" y="0"/>
          <a:ext cx="8101692" cy="12203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ID" sz="3600" b="1" kern="1200" dirty="0">
              <a:solidFill>
                <a:schemeClr val="bg1"/>
              </a:solidFill>
              <a:latin typeface="Montserrat" panose="00000500000000000000" pitchFamily="50" charset="0"/>
            </a:rPr>
            <a:t>2024 Legislative Tracker </a:t>
          </a:r>
          <a:endParaRPr lang="en-US" sz="3600" kern="1200" dirty="0">
            <a:solidFill>
              <a:schemeClr val="bg1"/>
            </a:solidFill>
          </a:endParaRPr>
        </a:p>
      </dsp:txBody>
      <dsp:txXfrm>
        <a:off x="708804" y="35744"/>
        <a:ext cx="8030204" cy="1148907"/>
      </dsp:txXfrm>
    </dsp:sp>
    <dsp:sp modelId="{D2B67E8F-6A63-4217-8B97-5F8D98BA837C}">
      <dsp:nvSpPr>
        <dsp:cNvPr id="0" name=""/>
        <dsp:cNvSpPr/>
      </dsp:nvSpPr>
      <dsp:spPr>
        <a:xfrm>
          <a:off x="1483229" y="1220395"/>
          <a:ext cx="835797" cy="2466038"/>
        </a:xfrm>
        <a:custGeom>
          <a:avLst/>
          <a:gdLst/>
          <a:ahLst/>
          <a:cxnLst/>
          <a:rect l="0" t="0" r="0" b="0"/>
          <a:pathLst>
            <a:path>
              <a:moveTo>
                <a:pt x="0" y="0"/>
              </a:moveTo>
              <a:lnTo>
                <a:pt x="0" y="2466038"/>
              </a:lnTo>
              <a:lnTo>
                <a:pt x="835797" y="24660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C0B54C-44FE-4DD0-942A-FA35FCF22F4B}">
      <dsp:nvSpPr>
        <dsp:cNvPr id="0" name=""/>
        <dsp:cNvSpPr/>
      </dsp:nvSpPr>
      <dsp:spPr>
        <a:xfrm>
          <a:off x="2319027" y="3076236"/>
          <a:ext cx="7520837" cy="1220395"/>
        </a:xfrm>
        <a:prstGeom prst="roundRect">
          <a:avLst>
            <a:gd name="adj" fmla="val 10000"/>
          </a:avLst>
        </a:prstGeom>
        <a:solidFill>
          <a:schemeClr val="tx1">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SB 668 </a:t>
          </a:r>
          <a:r>
            <a:rPr lang="en-US" sz="1800" kern="1200" dirty="0">
              <a:solidFill>
                <a:schemeClr val="bg1"/>
              </a:solidFill>
            </a:rPr>
            <a:t>-  creates Certified Medication Aides (CMAs) which are nurse aides who have worked one year in a long-term care nursing facility and have successfully completed a training program developed by DOH. </a:t>
          </a:r>
        </a:p>
      </dsp:txBody>
      <dsp:txXfrm>
        <a:off x="2354771" y="3111980"/>
        <a:ext cx="7449349" cy="1148907"/>
      </dsp:txXfrm>
    </dsp:sp>
    <dsp:sp modelId="{B7D739B0-7A21-4706-BD54-AAEE09F44309}">
      <dsp:nvSpPr>
        <dsp:cNvPr id="0" name=""/>
        <dsp:cNvSpPr/>
      </dsp:nvSpPr>
      <dsp:spPr>
        <a:xfrm>
          <a:off x="1483229" y="1220395"/>
          <a:ext cx="917690" cy="3875802"/>
        </a:xfrm>
        <a:custGeom>
          <a:avLst/>
          <a:gdLst/>
          <a:ahLst/>
          <a:cxnLst/>
          <a:rect l="0" t="0" r="0" b="0"/>
          <a:pathLst>
            <a:path>
              <a:moveTo>
                <a:pt x="0" y="0"/>
              </a:moveTo>
              <a:lnTo>
                <a:pt x="0" y="3875802"/>
              </a:lnTo>
              <a:lnTo>
                <a:pt x="917690" y="38758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AAE3FE-7ED6-403C-AABE-70C2989D54AF}">
      <dsp:nvSpPr>
        <dsp:cNvPr id="0" name=""/>
        <dsp:cNvSpPr/>
      </dsp:nvSpPr>
      <dsp:spPr>
        <a:xfrm>
          <a:off x="2400920" y="4486000"/>
          <a:ext cx="7392569" cy="1220395"/>
        </a:xfrm>
        <a:prstGeom prst="roundRect">
          <a:avLst>
            <a:gd name="adj" fmla="val 10000"/>
          </a:avLst>
        </a:prstGeom>
        <a:solidFill>
          <a:schemeClr val="tx1">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2436664" y="4521744"/>
        <a:ext cx="7321081" cy="1148907"/>
      </dsp:txXfrm>
    </dsp:sp>
    <dsp:sp modelId="{8D48300D-1032-496A-8C5C-5120E2BE9360}">
      <dsp:nvSpPr>
        <dsp:cNvPr id="0" name=""/>
        <dsp:cNvSpPr/>
      </dsp:nvSpPr>
      <dsp:spPr>
        <a:xfrm>
          <a:off x="1483229" y="1220395"/>
          <a:ext cx="698800" cy="790448"/>
        </a:xfrm>
        <a:custGeom>
          <a:avLst/>
          <a:gdLst/>
          <a:ahLst/>
          <a:cxnLst/>
          <a:rect l="0" t="0" r="0" b="0"/>
          <a:pathLst>
            <a:path>
              <a:moveTo>
                <a:pt x="0" y="0"/>
              </a:moveTo>
              <a:lnTo>
                <a:pt x="0" y="790448"/>
              </a:lnTo>
              <a:lnTo>
                <a:pt x="698800" y="7904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8337CC-D4B4-492A-A4FA-B88279BA077D}">
      <dsp:nvSpPr>
        <dsp:cNvPr id="0" name=""/>
        <dsp:cNvSpPr/>
      </dsp:nvSpPr>
      <dsp:spPr>
        <a:xfrm>
          <a:off x="2182030" y="1400645"/>
          <a:ext cx="7606597" cy="1220395"/>
        </a:xfrm>
        <a:prstGeom prst="roundRect">
          <a:avLst>
            <a:gd name="adj" fmla="val 10000"/>
          </a:avLst>
        </a:prstGeom>
        <a:solidFill>
          <a:schemeClr val="tx1">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endParaRPr lang="en-US" sz="1800" b="1" kern="1200" dirty="0">
            <a:solidFill>
              <a:schemeClr val="bg1"/>
            </a:solidFill>
          </a:endParaRPr>
        </a:p>
        <a:p>
          <a:pPr marL="0" lvl="0" indent="0" algn="l" defTabSz="800100">
            <a:lnSpc>
              <a:spcPct val="90000"/>
            </a:lnSpc>
            <a:spcBef>
              <a:spcPct val="0"/>
            </a:spcBef>
            <a:spcAft>
              <a:spcPct val="35000"/>
            </a:spcAft>
            <a:buNone/>
          </a:pPr>
          <a:r>
            <a:rPr lang="en-US" sz="1800" b="1" kern="1200" dirty="0">
              <a:solidFill>
                <a:schemeClr val="bg1"/>
              </a:solidFill>
            </a:rPr>
            <a:t>HB 1825 </a:t>
          </a:r>
          <a:r>
            <a:rPr lang="en-US" sz="1800" kern="1200" dirty="0">
              <a:solidFill>
                <a:schemeClr val="bg1"/>
              </a:solidFill>
            </a:rPr>
            <a:t>- allows CRNPs to practice independently by eliminating the requirement for collaborative agreements with physicians after three years of practice.</a:t>
          </a:r>
        </a:p>
        <a:p>
          <a:pPr marL="0" lvl="0" indent="0" algn="ctr" defTabSz="800100">
            <a:lnSpc>
              <a:spcPct val="90000"/>
            </a:lnSpc>
            <a:spcBef>
              <a:spcPct val="0"/>
            </a:spcBef>
            <a:spcAft>
              <a:spcPct val="35000"/>
            </a:spcAft>
            <a:buNone/>
          </a:pPr>
          <a:endParaRPr lang="en-US" sz="1800" kern="1200" dirty="0">
            <a:solidFill>
              <a:schemeClr val="bg1"/>
            </a:solidFill>
          </a:endParaRPr>
        </a:p>
      </dsp:txBody>
      <dsp:txXfrm>
        <a:off x="2217774" y="1436389"/>
        <a:ext cx="7535109" cy="11489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41E04-0CED-4C92-A7AD-2E0C48114E8F}">
      <dsp:nvSpPr>
        <dsp:cNvPr id="0" name=""/>
        <dsp:cNvSpPr/>
      </dsp:nvSpPr>
      <dsp:spPr>
        <a:xfrm>
          <a:off x="3178101" y="3160"/>
          <a:ext cx="1779984" cy="11569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Stakeholder Input</a:t>
          </a:r>
        </a:p>
      </dsp:txBody>
      <dsp:txXfrm>
        <a:off x="3234581" y="59640"/>
        <a:ext cx="1667024" cy="1044029"/>
      </dsp:txXfrm>
    </dsp:sp>
    <dsp:sp modelId="{D02EFA97-6164-43F2-8091-FAC571556168}">
      <dsp:nvSpPr>
        <dsp:cNvPr id="0" name=""/>
        <dsp:cNvSpPr/>
      </dsp:nvSpPr>
      <dsp:spPr>
        <a:xfrm>
          <a:off x="1757967" y="581655"/>
          <a:ext cx="4620252" cy="4620252"/>
        </a:xfrm>
        <a:custGeom>
          <a:avLst/>
          <a:gdLst/>
          <a:ahLst/>
          <a:cxnLst/>
          <a:rect l="0" t="0" r="0" b="0"/>
          <a:pathLst>
            <a:path>
              <a:moveTo>
                <a:pt x="3212328" y="183458"/>
              </a:moveTo>
              <a:arcTo wR="2310126" hR="2310126" stAng="17579295" swAng="1959991"/>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0B2F443-8B29-4969-991B-EB319A364A0B}">
      <dsp:nvSpPr>
        <dsp:cNvPr id="0" name=""/>
        <dsp:cNvSpPr/>
      </dsp:nvSpPr>
      <dsp:spPr>
        <a:xfrm>
          <a:off x="5218541" y="1599418"/>
          <a:ext cx="2093226" cy="1156989"/>
        </a:xfrm>
        <a:prstGeom prst="roundRect">
          <a:avLst/>
        </a:prstGeom>
        <a:solidFill>
          <a:schemeClr val="accent2">
            <a:hueOff val="3168884"/>
            <a:satOff val="-1105"/>
            <a:lumOff val="-33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Legal Considerations </a:t>
          </a:r>
        </a:p>
      </dsp:txBody>
      <dsp:txXfrm>
        <a:off x="5275021" y="1655898"/>
        <a:ext cx="1980266" cy="1044029"/>
      </dsp:txXfrm>
    </dsp:sp>
    <dsp:sp modelId="{8D762449-C9D1-44EC-866F-E0EE46A54E1A}">
      <dsp:nvSpPr>
        <dsp:cNvPr id="0" name=""/>
        <dsp:cNvSpPr/>
      </dsp:nvSpPr>
      <dsp:spPr>
        <a:xfrm>
          <a:off x="1757967" y="581655"/>
          <a:ext cx="4620252" cy="4620252"/>
        </a:xfrm>
        <a:custGeom>
          <a:avLst/>
          <a:gdLst/>
          <a:ahLst/>
          <a:cxnLst/>
          <a:rect l="0" t="0" r="0" b="0"/>
          <a:pathLst>
            <a:path>
              <a:moveTo>
                <a:pt x="4617101" y="2189512"/>
              </a:moveTo>
              <a:arcTo wR="2310126" hR="2310126" stAng="21420430" swAng="2195114"/>
            </a:path>
          </a:pathLst>
        </a:custGeom>
        <a:noFill/>
        <a:ln w="6350" cap="flat" cmpd="sng" algn="ctr">
          <a:solidFill>
            <a:schemeClr val="accent2">
              <a:hueOff val="3168884"/>
              <a:satOff val="-1105"/>
              <a:lumOff val="-3382"/>
              <a:alphaOff val="0"/>
            </a:schemeClr>
          </a:solidFill>
          <a:prstDash val="solid"/>
          <a:miter lim="800000"/>
        </a:ln>
        <a:effectLst/>
      </dsp:spPr>
      <dsp:style>
        <a:lnRef idx="1">
          <a:scrgbClr r="0" g="0" b="0"/>
        </a:lnRef>
        <a:fillRef idx="0">
          <a:scrgbClr r="0" g="0" b="0"/>
        </a:fillRef>
        <a:effectRef idx="0">
          <a:scrgbClr r="0" g="0" b="0"/>
        </a:effectRef>
        <a:fontRef idx="minor"/>
      </dsp:style>
    </dsp:sp>
    <dsp:sp modelId="{A50AF117-1185-4DD7-840C-E9DF2307E570}">
      <dsp:nvSpPr>
        <dsp:cNvPr id="0" name=""/>
        <dsp:cNvSpPr/>
      </dsp:nvSpPr>
      <dsp:spPr>
        <a:xfrm>
          <a:off x="4535959" y="4182218"/>
          <a:ext cx="1779984" cy="1156989"/>
        </a:xfrm>
        <a:prstGeom prst="roundRect">
          <a:avLst/>
        </a:prstGeom>
        <a:solidFill>
          <a:schemeClr val="accent2">
            <a:hueOff val="6337767"/>
            <a:satOff val="-2209"/>
            <a:lumOff val="-6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Outcomes &amp; Equity </a:t>
          </a:r>
        </a:p>
      </dsp:txBody>
      <dsp:txXfrm>
        <a:off x="4592439" y="4238698"/>
        <a:ext cx="1667024" cy="1044029"/>
      </dsp:txXfrm>
    </dsp:sp>
    <dsp:sp modelId="{A234BC72-C8AE-400E-BFB2-C6538D237ACD}">
      <dsp:nvSpPr>
        <dsp:cNvPr id="0" name=""/>
        <dsp:cNvSpPr/>
      </dsp:nvSpPr>
      <dsp:spPr>
        <a:xfrm>
          <a:off x="1757967" y="581655"/>
          <a:ext cx="4620252" cy="4620252"/>
        </a:xfrm>
        <a:custGeom>
          <a:avLst/>
          <a:gdLst/>
          <a:ahLst/>
          <a:cxnLst/>
          <a:rect l="0" t="0" r="0" b="0"/>
          <a:pathLst>
            <a:path>
              <a:moveTo>
                <a:pt x="2768824" y="4574254"/>
              </a:moveTo>
              <a:arcTo wR="2310126" hR="2310126" stAng="4712834" swAng="1374332"/>
            </a:path>
          </a:pathLst>
        </a:custGeom>
        <a:noFill/>
        <a:ln w="6350" cap="flat" cmpd="sng" algn="ctr">
          <a:solidFill>
            <a:schemeClr val="accent2">
              <a:hueOff val="6337767"/>
              <a:satOff val="-2209"/>
              <a:lumOff val="-6764"/>
              <a:alphaOff val="0"/>
            </a:schemeClr>
          </a:solidFill>
          <a:prstDash val="solid"/>
          <a:miter lim="800000"/>
        </a:ln>
        <a:effectLst/>
      </dsp:spPr>
      <dsp:style>
        <a:lnRef idx="1">
          <a:scrgbClr r="0" g="0" b="0"/>
        </a:lnRef>
        <a:fillRef idx="0">
          <a:scrgbClr r="0" g="0" b="0"/>
        </a:fillRef>
        <a:effectRef idx="0">
          <a:scrgbClr r="0" g="0" b="0"/>
        </a:effectRef>
        <a:fontRef idx="minor"/>
      </dsp:style>
    </dsp:sp>
    <dsp:sp modelId="{3CBC3B18-47F2-48C3-873B-A662631D5C78}">
      <dsp:nvSpPr>
        <dsp:cNvPr id="0" name=""/>
        <dsp:cNvSpPr/>
      </dsp:nvSpPr>
      <dsp:spPr>
        <a:xfrm>
          <a:off x="1820243" y="4182218"/>
          <a:ext cx="1779984" cy="1156989"/>
        </a:xfrm>
        <a:prstGeom prst="roundRect">
          <a:avLst/>
        </a:prstGeom>
        <a:solidFill>
          <a:schemeClr val="accent2">
            <a:hueOff val="9506651"/>
            <a:satOff val="-3314"/>
            <a:lumOff val="-101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Cost-Benefit</a:t>
          </a:r>
          <a:endParaRPr lang="en-US" sz="1700" b="1" kern="1200" dirty="0"/>
        </a:p>
      </dsp:txBody>
      <dsp:txXfrm>
        <a:off x="1876723" y="4238698"/>
        <a:ext cx="1667024" cy="1044029"/>
      </dsp:txXfrm>
    </dsp:sp>
    <dsp:sp modelId="{DA5F3460-BB87-4DFB-9EAE-058E404E1318}">
      <dsp:nvSpPr>
        <dsp:cNvPr id="0" name=""/>
        <dsp:cNvSpPr/>
      </dsp:nvSpPr>
      <dsp:spPr>
        <a:xfrm>
          <a:off x="1757967" y="581655"/>
          <a:ext cx="4620252" cy="4620252"/>
        </a:xfrm>
        <a:custGeom>
          <a:avLst/>
          <a:gdLst/>
          <a:ahLst/>
          <a:cxnLst/>
          <a:rect l="0" t="0" r="0" b="0"/>
          <a:pathLst>
            <a:path>
              <a:moveTo>
                <a:pt x="385803" y="3588275"/>
              </a:moveTo>
              <a:arcTo wR="2310126" hR="2310126" stAng="8784456" swAng="2195114"/>
            </a:path>
          </a:pathLst>
        </a:custGeom>
        <a:noFill/>
        <a:ln w="6350" cap="flat" cmpd="sng" algn="ctr">
          <a:solidFill>
            <a:schemeClr val="accent2">
              <a:hueOff val="9506651"/>
              <a:satOff val="-3314"/>
              <a:lumOff val="-10147"/>
              <a:alphaOff val="0"/>
            </a:schemeClr>
          </a:solidFill>
          <a:prstDash val="solid"/>
          <a:miter lim="800000"/>
        </a:ln>
        <a:effectLst/>
      </dsp:spPr>
      <dsp:style>
        <a:lnRef idx="1">
          <a:scrgbClr r="0" g="0" b="0"/>
        </a:lnRef>
        <a:fillRef idx="0">
          <a:scrgbClr r="0" g="0" b="0"/>
        </a:fillRef>
        <a:effectRef idx="0">
          <a:scrgbClr r="0" g="0" b="0"/>
        </a:effectRef>
        <a:fontRef idx="minor"/>
      </dsp:style>
    </dsp:sp>
    <dsp:sp modelId="{ED7EFD8C-F6C8-4B73-B773-E2DE6FB7436D}">
      <dsp:nvSpPr>
        <dsp:cNvPr id="0" name=""/>
        <dsp:cNvSpPr/>
      </dsp:nvSpPr>
      <dsp:spPr>
        <a:xfrm>
          <a:off x="816232" y="1599418"/>
          <a:ext cx="2109601" cy="1156989"/>
        </a:xfrm>
        <a:prstGeom prst="roundRect">
          <a:avLst/>
        </a:prstGeom>
        <a:solidFill>
          <a:schemeClr val="accent2">
            <a:hueOff val="12675535"/>
            <a:satOff val="-4418"/>
            <a:lumOff val="-1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Political Dynamics</a:t>
          </a:r>
        </a:p>
      </dsp:txBody>
      <dsp:txXfrm>
        <a:off x="872712" y="1655898"/>
        <a:ext cx="1996641" cy="1044029"/>
      </dsp:txXfrm>
    </dsp:sp>
    <dsp:sp modelId="{722C43D0-B711-44B7-815F-A9667EB5E571}">
      <dsp:nvSpPr>
        <dsp:cNvPr id="0" name=""/>
        <dsp:cNvSpPr/>
      </dsp:nvSpPr>
      <dsp:spPr>
        <a:xfrm>
          <a:off x="1757967" y="581655"/>
          <a:ext cx="4620252" cy="4620252"/>
        </a:xfrm>
        <a:custGeom>
          <a:avLst/>
          <a:gdLst/>
          <a:ahLst/>
          <a:cxnLst/>
          <a:rect l="0" t="0" r="0" b="0"/>
          <a:pathLst>
            <a:path>
              <a:moveTo>
                <a:pt x="402763" y="1006803"/>
              </a:moveTo>
              <a:arcTo wR="2310126" hR="2310126" stAng="12860714" swAng="1959991"/>
            </a:path>
          </a:pathLst>
        </a:custGeom>
        <a:noFill/>
        <a:ln w="6350" cap="flat" cmpd="sng" algn="ctr">
          <a:solidFill>
            <a:schemeClr val="accent2">
              <a:hueOff val="12675535"/>
              <a:satOff val="-4418"/>
              <a:lumOff val="-13529"/>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884A7-F8B8-40E3-83D5-68E2DDFB2E63}">
      <dsp:nvSpPr>
        <dsp:cNvPr id="0" name=""/>
        <dsp:cNvSpPr/>
      </dsp:nvSpPr>
      <dsp:spPr>
        <a:xfrm>
          <a:off x="872893" y="0"/>
          <a:ext cx="9892790" cy="541866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F1CEF4-D882-4A6B-B561-3AB3F54AA300}">
      <dsp:nvSpPr>
        <dsp:cNvPr id="0" name=""/>
        <dsp:cNvSpPr/>
      </dsp:nvSpPr>
      <dsp:spPr>
        <a:xfrm>
          <a:off x="3796" y="1625600"/>
          <a:ext cx="1677591" cy="216746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Agenda Setting </a:t>
          </a:r>
        </a:p>
      </dsp:txBody>
      <dsp:txXfrm>
        <a:off x="85689" y="1707493"/>
        <a:ext cx="1513805" cy="2003680"/>
      </dsp:txXfrm>
    </dsp:sp>
    <dsp:sp modelId="{A32A23B5-91CD-4A5E-AD22-44E2B9740101}">
      <dsp:nvSpPr>
        <dsp:cNvPr id="0" name=""/>
        <dsp:cNvSpPr/>
      </dsp:nvSpPr>
      <dsp:spPr>
        <a:xfrm>
          <a:off x="1960986" y="1625600"/>
          <a:ext cx="1677591" cy="2167466"/>
        </a:xfrm>
        <a:prstGeom prst="roundRect">
          <a:avLst/>
        </a:prstGeom>
        <a:solidFill>
          <a:schemeClr val="accent2">
            <a:hueOff val="2535107"/>
            <a:satOff val="-884"/>
            <a:lumOff val="-2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Formulation</a:t>
          </a:r>
        </a:p>
      </dsp:txBody>
      <dsp:txXfrm>
        <a:off x="2042879" y="1707493"/>
        <a:ext cx="1513805" cy="2003680"/>
      </dsp:txXfrm>
    </dsp:sp>
    <dsp:sp modelId="{B9DB397E-2D54-4E11-AA40-7C0162ACE585}">
      <dsp:nvSpPr>
        <dsp:cNvPr id="0" name=""/>
        <dsp:cNvSpPr/>
      </dsp:nvSpPr>
      <dsp:spPr>
        <a:xfrm>
          <a:off x="3918177" y="1625600"/>
          <a:ext cx="1677591" cy="2167466"/>
        </a:xfrm>
        <a:prstGeom prst="roundRect">
          <a:avLst/>
        </a:prstGeom>
        <a:solidFill>
          <a:schemeClr val="accent2">
            <a:hueOff val="5070214"/>
            <a:satOff val="-1767"/>
            <a:lumOff val="-5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Adoption</a:t>
          </a:r>
          <a:r>
            <a:rPr lang="en-US" sz="1100" kern="1200" dirty="0"/>
            <a:t> </a:t>
          </a:r>
        </a:p>
      </dsp:txBody>
      <dsp:txXfrm>
        <a:off x="4000070" y="1707493"/>
        <a:ext cx="1513805" cy="2003680"/>
      </dsp:txXfrm>
    </dsp:sp>
    <dsp:sp modelId="{1B66CE05-CA0F-428F-92CF-1640757E498B}">
      <dsp:nvSpPr>
        <dsp:cNvPr id="0" name=""/>
        <dsp:cNvSpPr/>
      </dsp:nvSpPr>
      <dsp:spPr>
        <a:xfrm>
          <a:off x="5875367" y="1625600"/>
          <a:ext cx="1845032" cy="2167466"/>
        </a:xfrm>
        <a:prstGeom prst="roundRect">
          <a:avLst/>
        </a:prstGeom>
        <a:solidFill>
          <a:schemeClr val="accent2">
            <a:hueOff val="7605321"/>
            <a:satOff val="-2651"/>
            <a:lumOff val="-81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Implementation</a:t>
          </a:r>
          <a:r>
            <a:rPr lang="en-US" sz="1500" kern="1200" dirty="0"/>
            <a:t> </a:t>
          </a:r>
        </a:p>
      </dsp:txBody>
      <dsp:txXfrm>
        <a:off x="5965434" y="1715667"/>
        <a:ext cx="1664898" cy="1987332"/>
      </dsp:txXfrm>
    </dsp:sp>
    <dsp:sp modelId="{D877F83F-2946-4F61-83D5-4660C4E8763A}">
      <dsp:nvSpPr>
        <dsp:cNvPr id="0" name=""/>
        <dsp:cNvSpPr/>
      </dsp:nvSpPr>
      <dsp:spPr>
        <a:xfrm>
          <a:off x="7999998" y="1625600"/>
          <a:ext cx="1677591" cy="2167466"/>
        </a:xfrm>
        <a:prstGeom prst="roundRect">
          <a:avLst/>
        </a:prstGeom>
        <a:solidFill>
          <a:schemeClr val="accent2">
            <a:hueOff val="10140428"/>
            <a:satOff val="-3534"/>
            <a:lumOff val="-10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Evaluation</a:t>
          </a:r>
        </a:p>
      </dsp:txBody>
      <dsp:txXfrm>
        <a:off x="8081891" y="1707493"/>
        <a:ext cx="1513805" cy="2003680"/>
      </dsp:txXfrm>
    </dsp:sp>
    <dsp:sp modelId="{5DF4D2C5-6650-4E8E-8A1A-D574E9A75E23}">
      <dsp:nvSpPr>
        <dsp:cNvPr id="0" name=""/>
        <dsp:cNvSpPr/>
      </dsp:nvSpPr>
      <dsp:spPr>
        <a:xfrm>
          <a:off x="9957188" y="1625600"/>
          <a:ext cx="1677591" cy="2167466"/>
        </a:xfrm>
        <a:prstGeom prst="roundRect">
          <a:avLst/>
        </a:prstGeom>
        <a:solidFill>
          <a:schemeClr val="accent2">
            <a:hueOff val="12675535"/>
            <a:satOff val="-4418"/>
            <a:lumOff val="-1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Adjustment</a:t>
          </a:r>
        </a:p>
      </dsp:txBody>
      <dsp:txXfrm>
        <a:off x="10039081" y="1707493"/>
        <a:ext cx="1513805" cy="20036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4F12-B1B8-406C-995F-1D45508E0C30}">
      <dsp:nvSpPr>
        <dsp:cNvPr id="0" name=""/>
        <dsp:cNvSpPr/>
      </dsp:nvSpPr>
      <dsp:spPr>
        <a:xfrm rot="5384470">
          <a:off x="-455491" y="1362214"/>
          <a:ext cx="2019622" cy="242941"/>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690A89-02A6-4367-AA4A-773DA39977A0}">
      <dsp:nvSpPr>
        <dsp:cNvPr id="0" name=""/>
        <dsp:cNvSpPr/>
      </dsp:nvSpPr>
      <dsp:spPr>
        <a:xfrm>
          <a:off x="4973" y="72651"/>
          <a:ext cx="2699353" cy="16196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Board sends an “exposure draft” to interested parties for input. </a:t>
          </a:r>
        </a:p>
      </dsp:txBody>
      <dsp:txXfrm>
        <a:off x="52410" y="120088"/>
        <a:ext cx="2604479" cy="1524738"/>
      </dsp:txXfrm>
    </dsp:sp>
    <dsp:sp modelId="{E8FA0954-26EA-4D2F-9988-0F4026E85CB8}">
      <dsp:nvSpPr>
        <dsp:cNvPr id="0" name=""/>
        <dsp:cNvSpPr/>
      </dsp:nvSpPr>
      <dsp:spPr>
        <a:xfrm rot="5423951">
          <a:off x="-450593" y="3384272"/>
          <a:ext cx="2014737" cy="242941"/>
        </a:xfrm>
        <a:prstGeom prst="rect">
          <a:avLst/>
        </a:prstGeom>
        <a:solidFill>
          <a:schemeClr val="accent2">
            <a:hueOff val="1810791"/>
            <a:satOff val="-631"/>
            <a:lumOff val="-193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F87C00-FFC3-4D38-9C08-016322617A54}">
      <dsp:nvSpPr>
        <dsp:cNvPr id="0" name=""/>
        <dsp:cNvSpPr/>
      </dsp:nvSpPr>
      <dsp:spPr>
        <a:xfrm>
          <a:off x="19010" y="2097166"/>
          <a:ext cx="2699353" cy="1619612"/>
        </a:xfrm>
        <a:prstGeom prst="roundRect">
          <a:avLst>
            <a:gd name="adj" fmla="val 10000"/>
          </a:avLst>
        </a:prstGeom>
        <a:solidFill>
          <a:schemeClr val="accent2">
            <a:hueOff val="1584442"/>
            <a:satOff val="-552"/>
            <a:lumOff val="-16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Gov’s Off of Policy, Budget, and Counsel review. </a:t>
          </a:r>
        </a:p>
      </dsp:txBody>
      <dsp:txXfrm>
        <a:off x="66447" y="2144603"/>
        <a:ext cx="2604479" cy="1524738"/>
      </dsp:txXfrm>
    </dsp:sp>
    <dsp:sp modelId="{193F0EA5-ACA6-4D4B-8CB3-228F96F4788B}">
      <dsp:nvSpPr>
        <dsp:cNvPr id="0" name=""/>
        <dsp:cNvSpPr/>
      </dsp:nvSpPr>
      <dsp:spPr>
        <a:xfrm>
          <a:off x="554670" y="4396530"/>
          <a:ext cx="3580313" cy="242941"/>
        </a:xfrm>
        <a:prstGeom prst="rect">
          <a:avLst/>
        </a:prstGeom>
        <a:solidFill>
          <a:schemeClr val="accent2">
            <a:hueOff val="3621581"/>
            <a:satOff val="-1262"/>
            <a:lumOff val="-38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FAD21D-BD8B-47C1-B876-B89B5FF82ED0}">
      <dsp:nvSpPr>
        <dsp:cNvPr id="0" name=""/>
        <dsp:cNvSpPr/>
      </dsp:nvSpPr>
      <dsp:spPr>
        <a:xfrm>
          <a:off x="4973" y="4121682"/>
          <a:ext cx="2699353" cy="1619612"/>
        </a:xfrm>
        <a:prstGeom prst="roundRect">
          <a:avLst>
            <a:gd name="adj" fmla="val 10000"/>
          </a:avLst>
        </a:prstGeom>
        <a:solidFill>
          <a:schemeClr val="accent2">
            <a:hueOff val="3168884"/>
            <a:satOff val="-1105"/>
            <a:lumOff val="-33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Office of Attorney General reviews. </a:t>
          </a:r>
        </a:p>
      </dsp:txBody>
      <dsp:txXfrm>
        <a:off x="52410" y="4169119"/>
        <a:ext cx="2604479" cy="1524738"/>
      </dsp:txXfrm>
    </dsp:sp>
    <dsp:sp modelId="{070AC3E1-C908-4F22-9662-8271D909C903}">
      <dsp:nvSpPr>
        <dsp:cNvPr id="0" name=""/>
        <dsp:cNvSpPr/>
      </dsp:nvSpPr>
      <dsp:spPr>
        <a:xfrm rot="16200000">
          <a:off x="3132553" y="3384272"/>
          <a:ext cx="2014688" cy="242941"/>
        </a:xfrm>
        <a:prstGeom prst="rect">
          <a:avLst/>
        </a:prstGeom>
        <a:solidFill>
          <a:schemeClr val="accent2">
            <a:hueOff val="5432372"/>
            <a:satOff val="-1893"/>
            <a:lumOff val="-57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EB949A-1B82-48D6-ACAC-9BDBBAFCAB95}">
      <dsp:nvSpPr>
        <dsp:cNvPr id="0" name=""/>
        <dsp:cNvSpPr/>
      </dsp:nvSpPr>
      <dsp:spPr>
        <a:xfrm>
          <a:off x="3595113" y="4121682"/>
          <a:ext cx="2699353" cy="1619612"/>
        </a:xfrm>
        <a:prstGeom prst="roundRect">
          <a:avLst>
            <a:gd name="adj" fmla="val 10000"/>
          </a:avLst>
        </a:prstGeom>
        <a:solidFill>
          <a:schemeClr val="accent2">
            <a:hueOff val="4753326"/>
            <a:satOff val="-1657"/>
            <a:lumOff val="-50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Legislature &amp; IRRC comment on regulation. </a:t>
          </a:r>
        </a:p>
      </dsp:txBody>
      <dsp:txXfrm>
        <a:off x="3642550" y="4169119"/>
        <a:ext cx="2604479" cy="1524738"/>
      </dsp:txXfrm>
    </dsp:sp>
    <dsp:sp modelId="{6249281B-AEE5-4865-B371-6ADADBC4A68D}">
      <dsp:nvSpPr>
        <dsp:cNvPr id="0" name=""/>
        <dsp:cNvSpPr/>
      </dsp:nvSpPr>
      <dsp:spPr>
        <a:xfrm rot="16200000">
          <a:off x="3132553" y="1359757"/>
          <a:ext cx="2014688" cy="242941"/>
        </a:xfrm>
        <a:prstGeom prst="rect">
          <a:avLst/>
        </a:prstGeom>
        <a:solidFill>
          <a:schemeClr val="accent2">
            <a:hueOff val="7243163"/>
            <a:satOff val="-2525"/>
            <a:lumOff val="-773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0767E3-74BF-4B28-A334-3802D9B59B60}">
      <dsp:nvSpPr>
        <dsp:cNvPr id="0" name=""/>
        <dsp:cNvSpPr/>
      </dsp:nvSpPr>
      <dsp:spPr>
        <a:xfrm>
          <a:off x="3595113" y="2097166"/>
          <a:ext cx="2699353" cy="1619612"/>
        </a:xfrm>
        <a:prstGeom prst="roundRect">
          <a:avLst>
            <a:gd name="adj" fmla="val 10000"/>
          </a:avLst>
        </a:prstGeom>
        <a:solidFill>
          <a:schemeClr val="accent2">
            <a:hueOff val="6337767"/>
            <a:satOff val="-2209"/>
            <a:lumOff val="-6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Public has opportunity to file comments. </a:t>
          </a:r>
        </a:p>
      </dsp:txBody>
      <dsp:txXfrm>
        <a:off x="3642550" y="2144603"/>
        <a:ext cx="2604479" cy="1524738"/>
      </dsp:txXfrm>
    </dsp:sp>
    <dsp:sp modelId="{ACEEC930-14C8-447D-A704-64AB6AD4EA21}">
      <dsp:nvSpPr>
        <dsp:cNvPr id="0" name=""/>
        <dsp:cNvSpPr/>
      </dsp:nvSpPr>
      <dsp:spPr>
        <a:xfrm>
          <a:off x="4144810" y="347500"/>
          <a:ext cx="3580313" cy="242941"/>
        </a:xfrm>
        <a:prstGeom prst="rect">
          <a:avLst/>
        </a:prstGeom>
        <a:solidFill>
          <a:schemeClr val="accent2">
            <a:hueOff val="9053954"/>
            <a:satOff val="-3156"/>
            <a:lumOff val="-966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1E45D4-0EA0-4C01-92A2-5C9D9C602099}">
      <dsp:nvSpPr>
        <dsp:cNvPr id="0" name=""/>
        <dsp:cNvSpPr/>
      </dsp:nvSpPr>
      <dsp:spPr>
        <a:xfrm>
          <a:off x="3595113" y="72651"/>
          <a:ext cx="2699353" cy="1619612"/>
        </a:xfrm>
        <a:prstGeom prst="roundRect">
          <a:avLst>
            <a:gd name="adj" fmla="val 10000"/>
          </a:avLst>
        </a:prstGeom>
        <a:solidFill>
          <a:schemeClr val="accent2">
            <a:hueOff val="7922209"/>
            <a:satOff val="-2761"/>
            <a:lumOff val="-84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Proposed Regulation is published in the PA Bulletin. </a:t>
          </a:r>
        </a:p>
      </dsp:txBody>
      <dsp:txXfrm>
        <a:off x="3642550" y="120088"/>
        <a:ext cx="2604479" cy="1524738"/>
      </dsp:txXfrm>
    </dsp:sp>
    <dsp:sp modelId="{C9F8AAFB-5673-4558-9EB2-1D39BC8AE87D}">
      <dsp:nvSpPr>
        <dsp:cNvPr id="0" name=""/>
        <dsp:cNvSpPr/>
      </dsp:nvSpPr>
      <dsp:spPr>
        <a:xfrm rot="5400000">
          <a:off x="6722693" y="1359757"/>
          <a:ext cx="2014688" cy="242941"/>
        </a:xfrm>
        <a:prstGeom prst="rect">
          <a:avLst/>
        </a:prstGeom>
        <a:solidFill>
          <a:schemeClr val="accent2">
            <a:hueOff val="10864744"/>
            <a:satOff val="-3787"/>
            <a:lumOff val="-1159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324340-0373-40C3-B403-EF152FCE3DC6}">
      <dsp:nvSpPr>
        <dsp:cNvPr id="0" name=""/>
        <dsp:cNvSpPr/>
      </dsp:nvSpPr>
      <dsp:spPr>
        <a:xfrm>
          <a:off x="7185253" y="72651"/>
          <a:ext cx="2699353" cy="1619612"/>
        </a:xfrm>
        <a:prstGeom prst="roundRect">
          <a:avLst>
            <a:gd name="adj" fmla="val 10000"/>
          </a:avLst>
        </a:prstGeom>
        <a:solidFill>
          <a:schemeClr val="accent2">
            <a:hueOff val="9506651"/>
            <a:satOff val="-3314"/>
            <a:lumOff val="-101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If Legislature &amp; IRRC find the reg. in the public interest, the board can adopt as a “final” reg.</a:t>
          </a:r>
        </a:p>
      </dsp:txBody>
      <dsp:txXfrm>
        <a:off x="7232690" y="120088"/>
        <a:ext cx="2604479" cy="1524738"/>
      </dsp:txXfrm>
    </dsp:sp>
    <dsp:sp modelId="{6DC65C1D-5DA0-4F7E-8206-E937CF7478DE}">
      <dsp:nvSpPr>
        <dsp:cNvPr id="0" name=""/>
        <dsp:cNvSpPr/>
      </dsp:nvSpPr>
      <dsp:spPr>
        <a:xfrm rot="5400000">
          <a:off x="6722693" y="3384272"/>
          <a:ext cx="2014688" cy="242941"/>
        </a:xfrm>
        <a:prstGeom prst="rect">
          <a:avLst/>
        </a:prstGeom>
        <a:solidFill>
          <a:schemeClr val="accent2">
            <a:hueOff val="12675535"/>
            <a:satOff val="-4418"/>
            <a:lumOff val="-1352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96D198-298E-42E5-B0F7-32DD5FDFC9B7}">
      <dsp:nvSpPr>
        <dsp:cNvPr id="0" name=""/>
        <dsp:cNvSpPr/>
      </dsp:nvSpPr>
      <dsp:spPr>
        <a:xfrm>
          <a:off x="7185253" y="2097166"/>
          <a:ext cx="2699353" cy="1619612"/>
        </a:xfrm>
        <a:prstGeom prst="roundRect">
          <a:avLst>
            <a:gd name="adj" fmla="val 10000"/>
          </a:avLst>
        </a:prstGeom>
        <a:solidFill>
          <a:schemeClr val="accent2">
            <a:hueOff val="11091093"/>
            <a:satOff val="-3866"/>
            <a:lumOff val="-118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Gov’s Off of Policy, Budget, and Counsel, legislature, public, IRRC, and Attorney Gen’s Office must review final reg. </a:t>
          </a:r>
        </a:p>
      </dsp:txBody>
      <dsp:txXfrm>
        <a:off x="7232690" y="2144603"/>
        <a:ext cx="2604479" cy="1524738"/>
      </dsp:txXfrm>
    </dsp:sp>
    <dsp:sp modelId="{AD3EE7C3-9689-49A4-BBC8-6F2BD7002F1B}">
      <dsp:nvSpPr>
        <dsp:cNvPr id="0" name=""/>
        <dsp:cNvSpPr/>
      </dsp:nvSpPr>
      <dsp:spPr>
        <a:xfrm>
          <a:off x="7185253" y="4121682"/>
          <a:ext cx="2699353" cy="1619612"/>
        </a:xfrm>
        <a:prstGeom prst="roundRect">
          <a:avLst>
            <a:gd name="adj" fmla="val 10000"/>
          </a:avLst>
        </a:prstGeom>
        <a:solidFill>
          <a:schemeClr val="accent2">
            <a:hueOff val="12675535"/>
            <a:satOff val="-4418"/>
            <a:lumOff val="-1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Once approved, final regulation is published in the PA Bulletin. </a:t>
          </a:r>
        </a:p>
      </dsp:txBody>
      <dsp:txXfrm>
        <a:off x="7232690" y="4169119"/>
        <a:ext cx="2604479" cy="1524738"/>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C06972-6787-3016-16FB-8B61A34400C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B51CFDD-7248-09A1-4437-5EB7FE5CD6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A8A917-9ED7-47C3-B4D6-E46C0B36A04D}" type="datetimeFigureOut">
              <a:rPr lang="en-US" smtClean="0"/>
              <a:t>4/26/2024</a:t>
            </a:fld>
            <a:endParaRPr lang="en-US"/>
          </a:p>
        </p:txBody>
      </p:sp>
      <p:sp>
        <p:nvSpPr>
          <p:cNvPr id="4" name="Footer Placeholder 3">
            <a:extLst>
              <a:ext uri="{FF2B5EF4-FFF2-40B4-BE49-F238E27FC236}">
                <a16:creationId xmlns:a16="http://schemas.microsoft.com/office/drawing/2014/main" id="{1C3CD64A-A698-B964-1C7D-F6D47052E5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2A7EFE-CA7E-C219-509C-E96251C7E1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41B886-56B8-48C0-9628-6F7FBDF978BE}" type="slidenum">
              <a:rPr lang="en-US" smtClean="0"/>
              <a:t>‹#›</a:t>
            </a:fld>
            <a:endParaRPr lang="en-US"/>
          </a:p>
        </p:txBody>
      </p:sp>
    </p:spTree>
    <p:extLst>
      <p:ext uri="{BB962C8B-B14F-4D97-AF65-F5344CB8AC3E}">
        <p14:creationId xmlns:p14="http://schemas.microsoft.com/office/powerpoint/2010/main" val="52231369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A3545A-7D11-4A69-BAC2-AD49C00AED1C}" type="datetimeFigureOut">
              <a:rPr lang="en-US" smtClean="0"/>
              <a:t>4/23/2024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A84157-5B35-4B18-8992-00615EFA9406}" type="slidenum">
              <a:rPr lang="en-US" smtClean="0"/>
              <a:t>‹#›</a:t>
            </a:fld>
            <a:endParaRPr lang="en-US"/>
          </a:p>
        </p:txBody>
      </p:sp>
    </p:spTree>
    <p:extLst>
      <p:ext uri="{BB962C8B-B14F-4D97-AF65-F5344CB8AC3E}">
        <p14:creationId xmlns:p14="http://schemas.microsoft.com/office/powerpoint/2010/main" val="327679097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dos.pa.gov/ProfessionalLicensing/Pages/Military-Occupational-Crosswalk-(Act35-2022).aspx"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Impact on Professional Opportunities</a:t>
            </a:r>
            <a:r>
              <a:rPr lang="en-US" dirty="0"/>
              <a:t>: The implementation of Act 41 creates new opportunities for professionals and contributes to the state's economic growth and diversity.</a:t>
            </a:r>
          </a:p>
          <a:p>
            <a:pPr algn="l"/>
            <a:endParaRPr lang="en-US" sz="1800" b="0" i="0" u="none" strike="noStrike" baseline="0" dirty="0">
              <a:solidFill>
                <a:srgbClr val="000000"/>
              </a:solidFill>
              <a:latin typeface="Roboto" panose="02000000000000000000" pitchFamily="2" charset="0"/>
            </a:endParaRPr>
          </a:p>
          <a:p>
            <a:pPr marR="20620" algn="l"/>
            <a:r>
              <a:rPr lang="en-US" sz="1800" b="0" i="0" u="none" strike="noStrike" baseline="0" dirty="0">
                <a:solidFill>
                  <a:srgbClr val="14397E"/>
                </a:solidFill>
                <a:latin typeface="Roboto" panose="02000000000000000000" pitchFamily="2" charset="0"/>
              </a:rPr>
              <a:t>Reduces unnecessary barriers for new residents, veterans, military spouses, immigrants, and other individuals who wish to move to and work in Pennsylvania.</a:t>
            </a:r>
            <a:endParaRPr lang="en-US" dirty="0"/>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9</a:t>
            </a:fld>
            <a:endParaRPr lang="en-US"/>
          </a:p>
        </p:txBody>
      </p:sp>
      <p:sp>
        <p:nvSpPr>
          <p:cNvPr id="5" name="Footer Placeholder 4">
            <a:extLst>
              <a:ext uri="{FF2B5EF4-FFF2-40B4-BE49-F238E27FC236}">
                <a16:creationId xmlns:a16="http://schemas.microsoft.com/office/drawing/2014/main" id="{00B3E8F8-DA79-002B-3AED-5C90355585BB}"/>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178879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b="1" dirty="0"/>
              <a:t>Addressing Barriers</a:t>
            </a:r>
            <a:r>
              <a:rPr lang="en-US" dirty="0"/>
              <a:t>: The act aims to remove unnecessary barriers to licensure, enabling individuals with criminal histories to pursue meaningful careers.</a:t>
            </a:r>
          </a:p>
          <a:p>
            <a:pPr>
              <a:buFont typeface="Arial" panose="020B0604020202020204" pitchFamily="34" charset="0"/>
              <a:buChar char="•"/>
            </a:pPr>
            <a:r>
              <a:rPr lang="en-US" b="1" dirty="0"/>
              <a:t>Impact Assessment</a:t>
            </a:r>
            <a:r>
              <a:rPr lang="en-US" dirty="0"/>
              <a:t>: The positive impact of Act 53 on the number of individuals with criminal histories obtaining licenses and gaining employment opportunities.</a:t>
            </a:r>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10</a:t>
            </a:fld>
            <a:endParaRPr lang="en-US"/>
          </a:p>
        </p:txBody>
      </p:sp>
      <p:sp>
        <p:nvSpPr>
          <p:cNvPr id="5" name="Footer Placeholder 4">
            <a:extLst>
              <a:ext uri="{FF2B5EF4-FFF2-40B4-BE49-F238E27FC236}">
                <a16:creationId xmlns:a16="http://schemas.microsoft.com/office/drawing/2014/main" id="{CB00BD29-73BF-1F23-6570-20924ECABBAC}"/>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509468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Enhancing Workforce Diversity</a:t>
            </a:r>
            <a:r>
              <a:rPr lang="en-US" dirty="0"/>
              <a:t>: The act fosters a more inclusive workforce by recognizing and supporting the skills and experiences of military personnel.</a:t>
            </a:r>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12</a:t>
            </a:fld>
            <a:endParaRPr lang="en-US"/>
          </a:p>
        </p:txBody>
      </p:sp>
      <p:sp>
        <p:nvSpPr>
          <p:cNvPr id="5" name="Footer Placeholder 4">
            <a:extLst>
              <a:ext uri="{FF2B5EF4-FFF2-40B4-BE49-F238E27FC236}">
                <a16:creationId xmlns:a16="http://schemas.microsoft.com/office/drawing/2014/main" id="{E516F169-B4F2-B4BF-8314-977978D6988C}"/>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087610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t>Determines "substantially equivalent" military occupations for licensure and identifies any gaps in requirements.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hlinkClick r:id="rId3"/>
              </a:rPr>
              <a:t>https://www.dos.pa.gov/ProfessionalLicensing/Pages/Military-Occupational-Crosswalk-(Act35-2022).aspx</a:t>
            </a:r>
            <a:r>
              <a:rPr lang="en-US" sz="1200" dirty="0"/>
              <a:t> </a:t>
            </a:r>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13</a:t>
            </a:fld>
            <a:endParaRPr lang="en-US"/>
          </a:p>
        </p:txBody>
      </p:sp>
      <p:sp>
        <p:nvSpPr>
          <p:cNvPr id="5" name="Footer Placeholder 4">
            <a:extLst>
              <a:ext uri="{FF2B5EF4-FFF2-40B4-BE49-F238E27FC236}">
                <a16:creationId xmlns:a16="http://schemas.microsoft.com/office/drawing/2014/main" id="{D3E26444-E3EA-655F-0701-6D236E8429C9}"/>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436156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DOJ recently issued its conditional approval of the substantive language contained in HB2200. Following passage of the legislation, the Department of State will continue to work with the Pennsylvania State Police and its federal partners to secure final FBI approval and fully implement the multistate licensure compacts.</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4EA84157-5B35-4B18-8992-00615EFA9406}" type="slidenum">
              <a:rPr lang="en-US" smtClean="0"/>
              <a:t>17</a:t>
            </a:fld>
            <a:endParaRPr lang="en-US"/>
          </a:p>
        </p:txBody>
      </p:sp>
    </p:spTree>
    <p:extLst>
      <p:ext uri="{BB962C8B-B14F-4D97-AF65-F5344CB8AC3E}">
        <p14:creationId xmlns:p14="http://schemas.microsoft.com/office/powerpoint/2010/main" val="868886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Act 22 </a:t>
            </a:r>
            <a:r>
              <a:rPr lang="en-US" b="0" i="0" dirty="0"/>
              <a:t>addresses the challenge faced by nursing graduates who relocate to Pennsylvania before obtaining licensure in their home country</a:t>
            </a:r>
            <a:endParaRPr lang="en-US" dirty="0"/>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19</a:t>
            </a:fld>
            <a:endParaRPr lang="en-US"/>
          </a:p>
        </p:txBody>
      </p:sp>
      <p:sp>
        <p:nvSpPr>
          <p:cNvPr id="5" name="Footer Placeholder 4">
            <a:extLst>
              <a:ext uri="{FF2B5EF4-FFF2-40B4-BE49-F238E27FC236}">
                <a16:creationId xmlns:a16="http://schemas.microsoft.com/office/drawing/2014/main" id="{4391A2F9-B87E-1557-EBC5-4DF2C1CDCEE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405936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20</a:t>
            </a:fld>
            <a:endParaRPr lang="en-US"/>
          </a:p>
        </p:txBody>
      </p:sp>
      <p:sp>
        <p:nvSpPr>
          <p:cNvPr id="5" name="Footer Placeholder 4">
            <a:extLst>
              <a:ext uri="{FF2B5EF4-FFF2-40B4-BE49-F238E27FC236}">
                <a16:creationId xmlns:a16="http://schemas.microsoft.com/office/drawing/2014/main" id="{BBB98701-E448-350C-435C-6578463238A9}"/>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88017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Licensure BY Endorsement – Act 41 – Competency Measures </a:t>
            </a:r>
          </a:p>
        </p:txBody>
      </p:sp>
      <p:sp>
        <p:nvSpPr>
          <p:cNvPr id="4" name="Slide Number Placeholder 3"/>
          <p:cNvSpPr>
            <a:spLocks noGrp="1"/>
          </p:cNvSpPr>
          <p:nvPr>
            <p:ph type="sldNum" sz="quarter" idx="5"/>
          </p:nvPr>
        </p:nvSpPr>
        <p:spPr/>
        <p:txBody>
          <a:bodyPr/>
          <a:lstStyle/>
          <a:p>
            <a:fld id="{4EA84157-5B35-4B18-8992-00615EFA9406}" type="slidenum">
              <a:rPr lang="en-US" smtClean="0"/>
              <a:t>21</a:t>
            </a:fld>
            <a:endParaRPr lang="en-US"/>
          </a:p>
        </p:txBody>
      </p:sp>
      <p:sp>
        <p:nvSpPr>
          <p:cNvPr id="5" name="Footer Placeholder 4">
            <a:extLst>
              <a:ext uri="{FF2B5EF4-FFF2-40B4-BE49-F238E27FC236}">
                <a16:creationId xmlns:a16="http://schemas.microsoft.com/office/drawing/2014/main" id="{F21ED277-7CEC-7CCF-A82D-26AF4E0DA399}"/>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358221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HB 1825 - allows an Advanced Practice Registered Nurse-Certified Nurse Practitioner (APRN-CNP), to practice independently by eliminating the requirement for collaborative agreements with physicians after three years of collaborated practice.</a:t>
            </a:r>
          </a:p>
          <a:p>
            <a:endParaRPr lang="en-US" dirty="0"/>
          </a:p>
          <a:p>
            <a:r>
              <a:rPr lang="en-US" dirty="0"/>
              <a:t>SB 668 -  create Certified Medication Aides (CMAs) which are nurse aides who have worked one year in a long-term care nursing facility and have successfully completed a training program developed by the Department of Health (DOH). </a:t>
            </a:r>
          </a:p>
          <a:p>
            <a:endParaRPr lang="en-US" dirty="0"/>
          </a:p>
          <a:p>
            <a:r>
              <a:rPr lang="en-US" dirty="0"/>
              <a:t>HB 1512  - allow for the provision of telemedicine, which already is practiced by providers across the Commonwealth, and which is a convenient and effective way for providers to serve their patients. It will also result in provider reimbursement for</a:t>
            </a:r>
            <a:r>
              <a:rPr lang="en-US" u="sng" dirty="0"/>
              <a:t> medically necessary and appropriate</a:t>
            </a:r>
            <a:r>
              <a:rPr lang="en-US" dirty="0"/>
              <a:t> health care services provided through telemedicine.  </a:t>
            </a:r>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22</a:t>
            </a:fld>
            <a:endParaRPr lang="en-US"/>
          </a:p>
        </p:txBody>
      </p:sp>
      <p:sp>
        <p:nvSpPr>
          <p:cNvPr id="5" name="Footer Placeholder 4">
            <a:extLst>
              <a:ext uri="{FF2B5EF4-FFF2-40B4-BE49-F238E27FC236}">
                <a16:creationId xmlns:a16="http://schemas.microsoft.com/office/drawing/2014/main" id="{7AD8BDF4-6264-5853-F1AD-07AFFE2BFF3D}"/>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4160886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dirty="0"/>
              <a:t>Agenda Setting </a:t>
            </a:r>
          </a:p>
          <a:p>
            <a:pPr marL="800100" lvl="1" indent="-342900">
              <a:buFont typeface="+mj-lt"/>
              <a:buAutoNum type="alphaLcParenR"/>
            </a:pPr>
            <a:r>
              <a:rPr lang="en-US" dirty="0"/>
              <a:t>Identifying and prioritizing issues</a:t>
            </a:r>
          </a:p>
          <a:p>
            <a:pPr marL="800100" lvl="1" indent="-342900">
              <a:buFont typeface="+mj-lt"/>
              <a:buAutoNum type="alphaLcParenR"/>
            </a:pPr>
            <a:r>
              <a:rPr lang="en-US" dirty="0"/>
              <a:t>Public opinion, political agendas, and stakeholder groups influence this process </a:t>
            </a:r>
          </a:p>
          <a:p>
            <a:pPr marL="342900" indent="-342900">
              <a:buFont typeface="+mj-lt"/>
              <a:buAutoNum type="arabicPeriod"/>
            </a:pPr>
            <a:r>
              <a:rPr lang="en-US" dirty="0"/>
              <a:t>Policy Formulation </a:t>
            </a:r>
          </a:p>
          <a:p>
            <a:pPr marL="800100" lvl="1" indent="-342900">
              <a:buFont typeface="+mj-lt"/>
              <a:buAutoNum type="alphaLcParenR"/>
            </a:pPr>
            <a:r>
              <a:rPr lang="en-US" dirty="0"/>
              <a:t>Conduct research, gather data, analyze potential solutions, and draft proposals </a:t>
            </a:r>
          </a:p>
          <a:p>
            <a:pPr marL="342900" indent="-342900">
              <a:buFont typeface="+mj-lt"/>
              <a:buAutoNum type="arabicPeriod"/>
            </a:pPr>
            <a:r>
              <a:rPr lang="en-US" dirty="0"/>
              <a:t>Policy Adoption</a:t>
            </a:r>
          </a:p>
          <a:p>
            <a:pPr marL="800100" lvl="1" indent="-342900">
              <a:buFont typeface="+mj-lt"/>
              <a:buAutoNum type="alphaLcParenR"/>
            </a:pPr>
            <a:r>
              <a:rPr lang="en-US" dirty="0"/>
              <a:t>Legislative Process – includes public hearings </a:t>
            </a:r>
          </a:p>
          <a:p>
            <a:pPr marL="800100" lvl="1" indent="-342900">
              <a:buFont typeface="+mj-lt"/>
              <a:buAutoNum type="alphaLcParenR"/>
            </a:pPr>
            <a:r>
              <a:rPr lang="en-US" dirty="0"/>
              <a:t>Executive Action</a:t>
            </a:r>
          </a:p>
          <a:p>
            <a:pPr marL="342900" indent="-342900">
              <a:buFont typeface="+mj-lt"/>
              <a:buAutoNum type="arabicPeriod"/>
            </a:pPr>
            <a:r>
              <a:rPr lang="en-US" dirty="0"/>
              <a:t>Policy Implementation </a:t>
            </a:r>
          </a:p>
          <a:p>
            <a:pPr marL="800100" lvl="1" indent="-342900">
              <a:buFont typeface="+mj-lt"/>
              <a:buAutoNum type="alphaLcParenR"/>
            </a:pPr>
            <a:r>
              <a:rPr lang="en-US" dirty="0"/>
              <a:t>Developing Regulations </a:t>
            </a:r>
          </a:p>
          <a:p>
            <a:pPr marL="800100" lvl="1" indent="-342900">
              <a:buFont typeface="+mj-lt"/>
              <a:buAutoNum type="alphaLcParenR"/>
            </a:pPr>
            <a:r>
              <a:rPr lang="en-US" dirty="0"/>
              <a:t>Allocation Resources</a:t>
            </a:r>
          </a:p>
          <a:p>
            <a:pPr marL="800100" lvl="1" indent="-342900">
              <a:buFont typeface="+mj-lt"/>
              <a:buAutoNum type="alphaLcParenR"/>
            </a:pPr>
            <a:r>
              <a:rPr lang="en-US" dirty="0"/>
              <a:t>Establishing administrative structures and coordinate efforts across agencies</a:t>
            </a:r>
          </a:p>
          <a:p>
            <a:pPr marL="342900" indent="-342900">
              <a:buFont typeface="+mj-lt"/>
              <a:buAutoNum type="arabicPeriod"/>
            </a:pPr>
            <a:r>
              <a:rPr lang="en-US" dirty="0"/>
              <a:t>Policy Evaluation </a:t>
            </a:r>
          </a:p>
          <a:p>
            <a:pPr marL="800100" lvl="1" indent="-342900">
              <a:buFont typeface="+mj-lt"/>
              <a:buAutoNum type="alphaLcParenR"/>
            </a:pPr>
            <a:r>
              <a:rPr lang="en-US" dirty="0"/>
              <a:t>Measure outcomes; collect data; analyze results; determine if policy met goals </a:t>
            </a:r>
          </a:p>
          <a:p>
            <a:pPr marL="342900" indent="-342900">
              <a:buFont typeface="+mj-lt"/>
              <a:buAutoNum type="arabicPeriod"/>
            </a:pPr>
            <a:r>
              <a:rPr lang="en-US" dirty="0"/>
              <a:t>Policy Adjustment </a:t>
            </a:r>
          </a:p>
          <a:p>
            <a:pPr marL="800100" lvl="1" indent="-342900">
              <a:buFont typeface="+mj-lt"/>
              <a:buAutoNum type="alphaLcParenR"/>
            </a:pPr>
            <a:r>
              <a:rPr lang="en-US" dirty="0"/>
              <a:t>Based on results, policymakers may choose to adjust, modify, or sunset a policy. </a:t>
            </a:r>
          </a:p>
          <a:p>
            <a:pPr lvl="1"/>
            <a:r>
              <a:rPr lang="en-US" dirty="0"/>
              <a:t>Throughout the policy-making process, various stakeholders, including government officials, legislators, advocacy groups, experts, and the public, contribute their perspectives and influence the direction and outcome of policies. </a:t>
            </a:r>
          </a:p>
          <a:p>
            <a:pPr lvl="1"/>
            <a:endParaRPr lang="en-US" dirty="0"/>
          </a:p>
          <a:p>
            <a:pPr lvl="1"/>
            <a:r>
              <a:rPr lang="en-US" dirty="0"/>
              <a:t>The process is iterative, dynamic, and subject to political, social, economic, and cultural factors that shape policy decisions and outcome</a:t>
            </a:r>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25</a:t>
            </a:fld>
            <a:endParaRPr lang="en-US"/>
          </a:p>
        </p:txBody>
      </p:sp>
      <p:sp>
        <p:nvSpPr>
          <p:cNvPr id="5" name="Footer Placeholder 4">
            <a:extLst>
              <a:ext uri="{FF2B5EF4-FFF2-40B4-BE49-F238E27FC236}">
                <a16:creationId xmlns:a16="http://schemas.microsoft.com/office/drawing/2014/main" id="{D0BCB8E2-AEE7-C4BC-85DC-FC83FDAE7F80}"/>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563148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year licensing boards and commissions in the Bureau propose and adopt numerous regulations and amendments to current regulations.</a:t>
            </a:r>
          </a:p>
          <a:p>
            <a:endParaRPr lang="en-US" dirty="0"/>
          </a:p>
          <a:p>
            <a:r>
              <a:rPr lang="en-US" dirty="0"/>
              <a:t>Some regulations, such as those requiring fees for examinations and renewals, are required by statute.</a:t>
            </a:r>
          </a:p>
          <a:p>
            <a:endParaRPr lang="en-US" dirty="0"/>
          </a:p>
          <a:p>
            <a:endParaRPr lang="en-US" dirty="0"/>
          </a:p>
          <a:p>
            <a:r>
              <a:rPr lang="en-US" dirty="0"/>
              <a:t>In other instances, boards make changes to long-standing policy or wish to enact new standards of professional conduct for licensees. </a:t>
            </a:r>
          </a:p>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26</a:t>
            </a:fld>
            <a:endParaRPr lang="en-US"/>
          </a:p>
        </p:txBody>
      </p:sp>
      <p:sp>
        <p:nvSpPr>
          <p:cNvPr id="5" name="Footer Placeholder 4">
            <a:extLst>
              <a:ext uri="{FF2B5EF4-FFF2-40B4-BE49-F238E27FC236}">
                <a16:creationId xmlns:a16="http://schemas.microsoft.com/office/drawing/2014/main" id="{55B0AF8A-A3F3-D455-3CB3-16A07004425C}"/>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026896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A84157-5B35-4B18-8992-00615EFA9406}" type="slidenum">
              <a:rPr lang="en-US" smtClean="0"/>
              <a:t>29</a:t>
            </a:fld>
            <a:endParaRPr lang="en-US"/>
          </a:p>
        </p:txBody>
      </p:sp>
      <p:sp>
        <p:nvSpPr>
          <p:cNvPr id="5" name="Footer Placeholder 4">
            <a:extLst>
              <a:ext uri="{FF2B5EF4-FFF2-40B4-BE49-F238E27FC236}">
                <a16:creationId xmlns:a16="http://schemas.microsoft.com/office/drawing/2014/main" id="{55B0AF8A-A3F3-D455-3CB3-16A07004425C}"/>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777238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regulate a currently unregulated profession or occupation.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Contact the DOS Policy Office for more information. </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4EA84157-5B35-4B18-8992-00615EFA9406}" type="slidenum">
              <a:rPr lang="en-US" smtClean="0"/>
              <a:t>31</a:t>
            </a:fld>
            <a:endParaRPr lang="en-US"/>
          </a:p>
        </p:txBody>
      </p:sp>
    </p:spTree>
    <p:extLst>
      <p:ext uri="{BB962C8B-B14F-4D97-AF65-F5344CB8AC3E}">
        <p14:creationId xmlns:p14="http://schemas.microsoft.com/office/powerpoint/2010/main" val="2928767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0FE63-49C3-4BDB-8299-BD8C68F4BA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56AEB6C1-92BD-42E6-AC5D-6685831C5C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EFBA7A56-A712-47F9-9AF0-6BB4533D317C}"/>
              </a:ext>
            </a:extLst>
          </p:cNvPr>
          <p:cNvSpPr>
            <a:spLocks noGrp="1"/>
          </p:cNvSpPr>
          <p:nvPr>
            <p:ph type="dt" sz="half" idx="10"/>
          </p:nvPr>
        </p:nvSpPr>
        <p:spPr/>
        <p:txBody>
          <a:bodyPr/>
          <a:lstStyle/>
          <a:p>
            <a:fld id="{363E23C9-FA70-4B60-9A67-ED145FEF14F6}" type="datetime1">
              <a:rPr lang="en-US" smtClean="0"/>
              <a:t>4/26/2024</a:t>
            </a:fld>
            <a:endParaRPr lang="en-ID"/>
          </a:p>
        </p:txBody>
      </p:sp>
      <p:sp>
        <p:nvSpPr>
          <p:cNvPr id="5" name="Footer Placeholder 4">
            <a:extLst>
              <a:ext uri="{FF2B5EF4-FFF2-40B4-BE49-F238E27FC236}">
                <a16:creationId xmlns:a16="http://schemas.microsoft.com/office/drawing/2014/main" id="{C98FE186-D7D0-47BE-A9BC-A05C9B95A0A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803FC41-2969-48B7-82C0-70889FE83B80}"/>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3034559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CF4C6C4-49F8-424D-9F43-8440A2BE238B}"/>
              </a:ext>
            </a:extLst>
          </p:cNvPr>
          <p:cNvSpPr>
            <a:spLocks noGrp="1"/>
          </p:cNvSpPr>
          <p:nvPr>
            <p:ph type="pic" sz="quarter" idx="10"/>
          </p:nvPr>
        </p:nvSpPr>
        <p:spPr>
          <a:xfrm>
            <a:off x="0" y="0"/>
            <a:ext cx="12192000" cy="6858000"/>
          </a:xfrm>
        </p:spPr>
        <p:txBody>
          <a:bodyPr/>
          <a:lstStyle/>
          <a:p>
            <a:endParaRPr lang="en-ID"/>
          </a:p>
        </p:txBody>
      </p:sp>
    </p:spTree>
    <p:extLst>
      <p:ext uri="{BB962C8B-B14F-4D97-AF65-F5344CB8AC3E}">
        <p14:creationId xmlns:p14="http://schemas.microsoft.com/office/powerpoint/2010/main" val="1314256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D06C6-FD3F-4B00-A9F3-665E013C9D59}"/>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451694D-8EFE-4D79-81CC-C54EBE8C152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3BDB9B75-6478-4BDE-B1FE-21233211883F}"/>
              </a:ext>
            </a:extLst>
          </p:cNvPr>
          <p:cNvSpPr>
            <a:spLocks noGrp="1"/>
          </p:cNvSpPr>
          <p:nvPr>
            <p:ph type="dt" sz="half" idx="10"/>
          </p:nvPr>
        </p:nvSpPr>
        <p:spPr/>
        <p:txBody>
          <a:bodyPr/>
          <a:lstStyle/>
          <a:p>
            <a:fld id="{7B16FA3E-6708-42E9-9C2F-76995B827874}" type="datetime1">
              <a:rPr lang="en-US" smtClean="0"/>
              <a:t>4/26/2024</a:t>
            </a:fld>
            <a:endParaRPr lang="en-ID"/>
          </a:p>
        </p:txBody>
      </p:sp>
      <p:sp>
        <p:nvSpPr>
          <p:cNvPr id="5" name="Footer Placeholder 4">
            <a:extLst>
              <a:ext uri="{FF2B5EF4-FFF2-40B4-BE49-F238E27FC236}">
                <a16:creationId xmlns:a16="http://schemas.microsoft.com/office/drawing/2014/main" id="{4444CA01-7932-4881-B643-F970A983F13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6AA4979-A714-4FAD-8CFF-D350EFFC980C}"/>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100733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2EED-66EC-4269-9D47-95B867D74F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DFE615C2-3AA9-4B58-AA85-D1E2ABA47C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82CF275-0696-4D19-B4E5-1BCEF1F5F900}"/>
              </a:ext>
            </a:extLst>
          </p:cNvPr>
          <p:cNvSpPr>
            <a:spLocks noGrp="1"/>
          </p:cNvSpPr>
          <p:nvPr>
            <p:ph type="dt" sz="half" idx="10"/>
          </p:nvPr>
        </p:nvSpPr>
        <p:spPr/>
        <p:txBody>
          <a:bodyPr/>
          <a:lstStyle/>
          <a:p>
            <a:fld id="{9FCA8EC2-4730-40B2-84DE-552752BC2648}" type="datetime1">
              <a:rPr lang="en-US" smtClean="0"/>
              <a:t>4/26/2024</a:t>
            </a:fld>
            <a:endParaRPr lang="en-ID"/>
          </a:p>
        </p:txBody>
      </p:sp>
      <p:sp>
        <p:nvSpPr>
          <p:cNvPr id="5" name="Footer Placeholder 4">
            <a:extLst>
              <a:ext uri="{FF2B5EF4-FFF2-40B4-BE49-F238E27FC236}">
                <a16:creationId xmlns:a16="http://schemas.microsoft.com/office/drawing/2014/main" id="{66562C29-1EBD-4F39-82B0-724BD8A3DF7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61B8FAE-DBF1-408D-A76D-351D5AA2AA63}"/>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127678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DB7B9-E000-4152-9855-EE9975115A0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4CAD4F8E-52E4-4195-B067-6E94BAA54E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05118517-AA19-4BE7-8E9E-5AA57054BC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D70BD0C9-6966-4492-87E1-2D4415B02CA0}"/>
              </a:ext>
            </a:extLst>
          </p:cNvPr>
          <p:cNvSpPr>
            <a:spLocks noGrp="1"/>
          </p:cNvSpPr>
          <p:nvPr>
            <p:ph type="dt" sz="half" idx="10"/>
          </p:nvPr>
        </p:nvSpPr>
        <p:spPr/>
        <p:txBody>
          <a:bodyPr/>
          <a:lstStyle/>
          <a:p>
            <a:fld id="{7A730B25-C488-4CDF-873E-EA27A7A763F2}" type="datetime1">
              <a:rPr lang="en-US" smtClean="0"/>
              <a:t>4/26/2024</a:t>
            </a:fld>
            <a:endParaRPr lang="en-ID"/>
          </a:p>
        </p:txBody>
      </p:sp>
      <p:sp>
        <p:nvSpPr>
          <p:cNvPr id="6" name="Footer Placeholder 5">
            <a:extLst>
              <a:ext uri="{FF2B5EF4-FFF2-40B4-BE49-F238E27FC236}">
                <a16:creationId xmlns:a16="http://schemas.microsoft.com/office/drawing/2014/main" id="{F7559C92-6A42-475B-9C0D-6424F798A24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3C443787-9F6E-4E70-B06E-4C9B729E9E7D}"/>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402189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28E57-9553-4E5A-B687-5549D4CC5940}"/>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1FED5E79-CDB5-427A-888A-E22ADA328A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492EE00-2E5B-4316-B349-FB4B0DC8A1F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DCD6DCDE-B459-453B-872E-7E42558C61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C6B4F8D-0CC6-4E33-8856-AD5670D5EDE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BE0354C5-7CE8-4733-8B00-385032EA8E63}"/>
              </a:ext>
            </a:extLst>
          </p:cNvPr>
          <p:cNvSpPr>
            <a:spLocks noGrp="1"/>
          </p:cNvSpPr>
          <p:nvPr>
            <p:ph type="dt" sz="half" idx="10"/>
          </p:nvPr>
        </p:nvSpPr>
        <p:spPr/>
        <p:txBody>
          <a:bodyPr/>
          <a:lstStyle/>
          <a:p>
            <a:fld id="{357F749B-1E7D-4F15-8695-787637ACB6CA}" type="datetime1">
              <a:rPr lang="en-US" smtClean="0"/>
              <a:t>4/26/2024</a:t>
            </a:fld>
            <a:endParaRPr lang="en-ID"/>
          </a:p>
        </p:txBody>
      </p:sp>
      <p:sp>
        <p:nvSpPr>
          <p:cNvPr id="8" name="Footer Placeholder 7">
            <a:extLst>
              <a:ext uri="{FF2B5EF4-FFF2-40B4-BE49-F238E27FC236}">
                <a16:creationId xmlns:a16="http://schemas.microsoft.com/office/drawing/2014/main" id="{FE5BDD44-C534-4375-B00A-2C21BF9DE8F7}"/>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3963BD70-04C0-4359-A41F-1493874BB5D5}"/>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387295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2B796-F5D8-48FF-9DE5-44014427604C}"/>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EBC587F8-3163-4760-B357-D6A6A70EE827}"/>
              </a:ext>
            </a:extLst>
          </p:cNvPr>
          <p:cNvSpPr>
            <a:spLocks noGrp="1"/>
          </p:cNvSpPr>
          <p:nvPr>
            <p:ph type="dt" sz="half" idx="10"/>
          </p:nvPr>
        </p:nvSpPr>
        <p:spPr/>
        <p:txBody>
          <a:bodyPr/>
          <a:lstStyle/>
          <a:p>
            <a:fld id="{8F7E5EA2-7119-4B32-A37E-7941F519904E}" type="datetime1">
              <a:rPr lang="en-US" smtClean="0"/>
              <a:t>4/26/2024</a:t>
            </a:fld>
            <a:endParaRPr lang="en-ID"/>
          </a:p>
        </p:txBody>
      </p:sp>
      <p:sp>
        <p:nvSpPr>
          <p:cNvPr id="4" name="Footer Placeholder 3">
            <a:extLst>
              <a:ext uri="{FF2B5EF4-FFF2-40B4-BE49-F238E27FC236}">
                <a16:creationId xmlns:a16="http://schemas.microsoft.com/office/drawing/2014/main" id="{A5FE60ED-6BCD-4B68-B86A-47B7A90B5D34}"/>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F810888F-CE5E-4F8C-BD49-3E74FC02E1C1}"/>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4213417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0523C7-BA95-4F82-BB55-E732B2155C12}"/>
              </a:ext>
            </a:extLst>
          </p:cNvPr>
          <p:cNvSpPr>
            <a:spLocks noGrp="1"/>
          </p:cNvSpPr>
          <p:nvPr>
            <p:ph type="dt" sz="half" idx="10"/>
          </p:nvPr>
        </p:nvSpPr>
        <p:spPr/>
        <p:txBody>
          <a:bodyPr/>
          <a:lstStyle/>
          <a:p>
            <a:fld id="{6CAF4B64-61E6-4179-878D-F2E4DBF57BAF}" type="datetime1">
              <a:rPr lang="en-US" smtClean="0"/>
              <a:t>4/26/2024</a:t>
            </a:fld>
            <a:endParaRPr lang="en-ID"/>
          </a:p>
        </p:txBody>
      </p:sp>
      <p:sp>
        <p:nvSpPr>
          <p:cNvPr id="3" name="Footer Placeholder 2">
            <a:extLst>
              <a:ext uri="{FF2B5EF4-FFF2-40B4-BE49-F238E27FC236}">
                <a16:creationId xmlns:a16="http://schemas.microsoft.com/office/drawing/2014/main" id="{2EADA03C-7FFC-4F14-BBDD-3B2546E2F31A}"/>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30FBA563-43FD-4B1D-9E7B-9D948713409A}"/>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3509282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505666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2176D90B-FE53-4D5C-BE9D-99B5ACC4DE53}"/>
              </a:ext>
            </a:extLst>
          </p:cNvPr>
          <p:cNvSpPr>
            <a:spLocks noGrp="1"/>
          </p:cNvSpPr>
          <p:nvPr>
            <p:ph type="pic" sz="quarter" idx="10"/>
          </p:nvPr>
        </p:nvSpPr>
        <p:spPr>
          <a:xfrm>
            <a:off x="612804" y="524656"/>
            <a:ext cx="10980937" cy="5807226"/>
          </a:xfrm>
        </p:spPr>
        <p:txBody>
          <a:bodyPr/>
          <a:lstStyle/>
          <a:p>
            <a:endParaRPr lang="en-ID"/>
          </a:p>
        </p:txBody>
      </p:sp>
    </p:spTree>
    <p:extLst>
      <p:ext uri="{BB962C8B-B14F-4D97-AF65-F5344CB8AC3E}">
        <p14:creationId xmlns:p14="http://schemas.microsoft.com/office/powerpoint/2010/main" val="37858472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0" y="0"/>
            <a:ext cx="12192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145753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DC37060F-E8CF-41F8-AAF2-00C56429273B}"/>
              </a:ext>
            </a:extLst>
          </p:cNvPr>
          <p:cNvSpPr>
            <a:spLocks noGrp="1"/>
          </p:cNvSpPr>
          <p:nvPr>
            <p:ph type="pic" sz="quarter" idx="10"/>
          </p:nvPr>
        </p:nvSpPr>
        <p:spPr>
          <a:xfrm>
            <a:off x="4773018" y="1491043"/>
            <a:ext cx="2660507" cy="3874452"/>
          </a:xfrm>
        </p:spPr>
        <p:txBody>
          <a:bodyPr/>
          <a:lstStyle/>
          <a:p>
            <a:endParaRPr lang="en-ID"/>
          </a:p>
        </p:txBody>
      </p:sp>
    </p:spTree>
    <p:extLst>
      <p:ext uri="{BB962C8B-B14F-4D97-AF65-F5344CB8AC3E}">
        <p14:creationId xmlns:p14="http://schemas.microsoft.com/office/powerpoint/2010/main" val="41178569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4828B303-0D9E-4AA3-982A-D683AA6530A0}"/>
              </a:ext>
            </a:extLst>
          </p:cNvPr>
          <p:cNvSpPr>
            <a:spLocks noGrp="1"/>
          </p:cNvSpPr>
          <p:nvPr>
            <p:ph type="pic" sz="quarter" idx="10"/>
          </p:nvPr>
        </p:nvSpPr>
        <p:spPr>
          <a:xfrm>
            <a:off x="1828800" y="1491043"/>
            <a:ext cx="3417570" cy="3874452"/>
          </a:xfrm>
        </p:spPr>
        <p:txBody>
          <a:bodyPr/>
          <a:lstStyle/>
          <a:p>
            <a:endParaRPr lang="en-ID"/>
          </a:p>
        </p:txBody>
      </p:sp>
    </p:spTree>
    <p:extLst>
      <p:ext uri="{BB962C8B-B14F-4D97-AF65-F5344CB8AC3E}">
        <p14:creationId xmlns:p14="http://schemas.microsoft.com/office/powerpoint/2010/main" val="21781341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5F59B774-B074-43B1-A9CD-CAA51C58B416}"/>
              </a:ext>
            </a:extLst>
          </p:cNvPr>
          <p:cNvSpPr>
            <a:spLocks noGrp="1"/>
          </p:cNvSpPr>
          <p:nvPr>
            <p:ph type="pic" sz="quarter" idx="10"/>
          </p:nvPr>
        </p:nvSpPr>
        <p:spPr>
          <a:xfrm>
            <a:off x="4641215" y="1051878"/>
            <a:ext cx="6423025" cy="2890837"/>
          </a:xfrm>
        </p:spPr>
        <p:txBody>
          <a:bodyPr/>
          <a:lstStyle/>
          <a:p>
            <a:endParaRPr lang="en-ID"/>
          </a:p>
        </p:txBody>
      </p:sp>
    </p:spTree>
    <p:extLst>
      <p:ext uri="{BB962C8B-B14F-4D97-AF65-F5344CB8AC3E}">
        <p14:creationId xmlns:p14="http://schemas.microsoft.com/office/powerpoint/2010/main" val="12747049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5F59B774-B074-43B1-A9CD-CAA51C58B416}"/>
              </a:ext>
            </a:extLst>
          </p:cNvPr>
          <p:cNvSpPr>
            <a:spLocks noGrp="1"/>
          </p:cNvSpPr>
          <p:nvPr>
            <p:ph type="pic" sz="quarter" idx="10"/>
          </p:nvPr>
        </p:nvSpPr>
        <p:spPr>
          <a:xfrm>
            <a:off x="1120775" y="1982850"/>
            <a:ext cx="6423025" cy="2890837"/>
          </a:xfrm>
        </p:spPr>
        <p:txBody>
          <a:bodyPr/>
          <a:lstStyle/>
          <a:p>
            <a:endParaRPr lang="en-ID"/>
          </a:p>
        </p:txBody>
      </p:sp>
    </p:spTree>
    <p:extLst>
      <p:ext uri="{BB962C8B-B14F-4D97-AF65-F5344CB8AC3E}">
        <p14:creationId xmlns:p14="http://schemas.microsoft.com/office/powerpoint/2010/main" val="26790963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CDDA266E-70A2-48CC-8421-92936028CECD}"/>
              </a:ext>
            </a:extLst>
          </p:cNvPr>
          <p:cNvSpPr>
            <a:spLocks noGrp="1"/>
          </p:cNvSpPr>
          <p:nvPr>
            <p:ph type="pic" sz="quarter" idx="10"/>
          </p:nvPr>
        </p:nvSpPr>
        <p:spPr>
          <a:xfrm>
            <a:off x="4718970" y="2114868"/>
            <a:ext cx="1291272" cy="1291272"/>
          </a:xfrm>
          <a:prstGeom prst="ellipse">
            <a:avLst/>
          </a:prstGeom>
        </p:spPr>
        <p:txBody>
          <a:bodyPr/>
          <a:lstStyle/>
          <a:p>
            <a:endParaRPr lang="en-ID"/>
          </a:p>
        </p:txBody>
      </p:sp>
      <p:sp>
        <p:nvSpPr>
          <p:cNvPr id="5" name="Picture Placeholder 2">
            <a:extLst>
              <a:ext uri="{FF2B5EF4-FFF2-40B4-BE49-F238E27FC236}">
                <a16:creationId xmlns:a16="http://schemas.microsoft.com/office/drawing/2014/main" id="{79454C67-BA17-42B1-981E-5AE0421DB2F5}"/>
              </a:ext>
            </a:extLst>
          </p:cNvPr>
          <p:cNvSpPr>
            <a:spLocks noGrp="1"/>
          </p:cNvSpPr>
          <p:nvPr>
            <p:ph type="pic" sz="quarter" idx="11"/>
          </p:nvPr>
        </p:nvSpPr>
        <p:spPr>
          <a:xfrm>
            <a:off x="6919890" y="2114868"/>
            <a:ext cx="1291272" cy="1291272"/>
          </a:xfrm>
          <a:prstGeom prst="ellipse">
            <a:avLst/>
          </a:prstGeom>
        </p:spPr>
        <p:txBody>
          <a:bodyPr/>
          <a:lstStyle/>
          <a:p>
            <a:endParaRPr lang="en-ID"/>
          </a:p>
        </p:txBody>
      </p:sp>
      <p:sp>
        <p:nvSpPr>
          <p:cNvPr id="7" name="Picture Placeholder 2">
            <a:extLst>
              <a:ext uri="{FF2B5EF4-FFF2-40B4-BE49-F238E27FC236}">
                <a16:creationId xmlns:a16="http://schemas.microsoft.com/office/drawing/2014/main" id="{7331F917-C41B-43B1-A53F-520B4F0946C3}"/>
              </a:ext>
            </a:extLst>
          </p:cNvPr>
          <p:cNvSpPr>
            <a:spLocks noGrp="1"/>
          </p:cNvSpPr>
          <p:nvPr>
            <p:ph type="pic" sz="quarter" idx="12"/>
          </p:nvPr>
        </p:nvSpPr>
        <p:spPr>
          <a:xfrm>
            <a:off x="9125556" y="2114868"/>
            <a:ext cx="1291272" cy="1291272"/>
          </a:xfrm>
          <a:prstGeom prst="ellipse">
            <a:avLst/>
          </a:prstGeom>
        </p:spPr>
        <p:txBody>
          <a:bodyPr/>
          <a:lstStyle/>
          <a:p>
            <a:endParaRPr lang="en-ID"/>
          </a:p>
        </p:txBody>
      </p:sp>
    </p:spTree>
    <p:extLst>
      <p:ext uri="{BB962C8B-B14F-4D97-AF65-F5344CB8AC3E}">
        <p14:creationId xmlns:p14="http://schemas.microsoft.com/office/powerpoint/2010/main" val="13016782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9242CA35-758C-4FBD-BA80-FDC66FB47A59}"/>
              </a:ext>
            </a:extLst>
          </p:cNvPr>
          <p:cNvSpPr>
            <a:spLocks noGrp="1"/>
          </p:cNvSpPr>
          <p:nvPr>
            <p:ph type="pic" sz="quarter" idx="10"/>
          </p:nvPr>
        </p:nvSpPr>
        <p:spPr>
          <a:xfrm>
            <a:off x="1257300" y="990600"/>
            <a:ext cx="4838700" cy="4838700"/>
          </a:xfrm>
        </p:spPr>
        <p:txBody>
          <a:bodyPr/>
          <a:lstStyle/>
          <a:p>
            <a:endParaRPr lang="en-ID"/>
          </a:p>
        </p:txBody>
      </p:sp>
    </p:spTree>
    <p:extLst>
      <p:ext uri="{BB962C8B-B14F-4D97-AF65-F5344CB8AC3E}">
        <p14:creationId xmlns:p14="http://schemas.microsoft.com/office/powerpoint/2010/main" val="3162600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9242CA35-758C-4FBD-BA80-FDC66FB47A59}"/>
              </a:ext>
            </a:extLst>
          </p:cNvPr>
          <p:cNvSpPr>
            <a:spLocks noGrp="1"/>
          </p:cNvSpPr>
          <p:nvPr>
            <p:ph type="pic" sz="quarter" idx="10"/>
          </p:nvPr>
        </p:nvSpPr>
        <p:spPr>
          <a:xfrm>
            <a:off x="6103272" y="990600"/>
            <a:ext cx="4838700" cy="4838700"/>
          </a:xfrm>
        </p:spPr>
        <p:txBody>
          <a:bodyPr/>
          <a:lstStyle/>
          <a:p>
            <a:endParaRPr lang="en-ID"/>
          </a:p>
        </p:txBody>
      </p:sp>
    </p:spTree>
    <p:extLst>
      <p:ext uri="{BB962C8B-B14F-4D97-AF65-F5344CB8AC3E}">
        <p14:creationId xmlns:p14="http://schemas.microsoft.com/office/powerpoint/2010/main" val="6935112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29043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9242CA35-758C-4FBD-BA80-FDC66FB47A59}"/>
              </a:ext>
            </a:extLst>
          </p:cNvPr>
          <p:cNvSpPr>
            <a:spLocks noGrp="1"/>
          </p:cNvSpPr>
          <p:nvPr>
            <p:ph type="pic" sz="quarter" idx="10"/>
          </p:nvPr>
        </p:nvSpPr>
        <p:spPr>
          <a:xfrm>
            <a:off x="612805" y="3429000"/>
            <a:ext cx="10980936" cy="2902882"/>
          </a:xfrm>
        </p:spPr>
        <p:txBody>
          <a:bodyPr/>
          <a:lstStyle/>
          <a:p>
            <a:endParaRPr lang="en-ID"/>
          </a:p>
        </p:txBody>
      </p:sp>
    </p:spTree>
    <p:extLst>
      <p:ext uri="{BB962C8B-B14F-4D97-AF65-F5344CB8AC3E}">
        <p14:creationId xmlns:p14="http://schemas.microsoft.com/office/powerpoint/2010/main" val="2757846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9242CA35-758C-4FBD-BA80-FDC66FB47A59}"/>
              </a:ext>
            </a:extLst>
          </p:cNvPr>
          <p:cNvSpPr>
            <a:spLocks noGrp="1"/>
          </p:cNvSpPr>
          <p:nvPr>
            <p:ph type="pic" sz="quarter" idx="10"/>
          </p:nvPr>
        </p:nvSpPr>
        <p:spPr>
          <a:xfrm>
            <a:off x="8206740" y="991774"/>
            <a:ext cx="2971800" cy="4941570"/>
          </a:xfrm>
        </p:spPr>
        <p:txBody>
          <a:bodyPr/>
          <a:lstStyle/>
          <a:p>
            <a:endParaRPr lang="en-ID"/>
          </a:p>
        </p:txBody>
      </p:sp>
      <p:sp>
        <p:nvSpPr>
          <p:cNvPr id="4" name="Picture Placeholder 2">
            <a:extLst>
              <a:ext uri="{FF2B5EF4-FFF2-40B4-BE49-F238E27FC236}">
                <a16:creationId xmlns:a16="http://schemas.microsoft.com/office/drawing/2014/main" id="{DDE53898-DE47-4AD8-BA7A-C7F9094ABD2F}"/>
              </a:ext>
            </a:extLst>
          </p:cNvPr>
          <p:cNvSpPr>
            <a:spLocks noGrp="1"/>
          </p:cNvSpPr>
          <p:nvPr>
            <p:ph type="pic" sz="quarter" idx="11"/>
          </p:nvPr>
        </p:nvSpPr>
        <p:spPr>
          <a:xfrm>
            <a:off x="5623560" y="991774"/>
            <a:ext cx="2506980" cy="2425796"/>
          </a:xfrm>
        </p:spPr>
        <p:txBody>
          <a:bodyPr/>
          <a:lstStyle/>
          <a:p>
            <a:endParaRPr lang="en-ID"/>
          </a:p>
        </p:txBody>
      </p:sp>
      <p:sp>
        <p:nvSpPr>
          <p:cNvPr id="9" name="Picture Placeholder 2">
            <a:extLst>
              <a:ext uri="{FF2B5EF4-FFF2-40B4-BE49-F238E27FC236}">
                <a16:creationId xmlns:a16="http://schemas.microsoft.com/office/drawing/2014/main" id="{DC446569-A50A-4DC4-B4FD-A0142F1F7979}"/>
              </a:ext>
            </a:extLst>
          </p:cNvPr>
          <p:cNvSpPr>
            <a:spLocks noGrp="1"/>
          </p:cNvSpPr>
          <p:nvPr>
            <p:ph type="pic" sz="quarter" idx="12"/>
          </p:nvPr>
        </p:nvSpPr>
        <p:spPr>
          <a:xfrm>
            <a:off x="5623560" y="3507548"/>
            <a:ext cx="2506980" cy="2425796"/>
          </a:xfrm>
        </p:spPr>
        <p:txBody>
          <a:bodyPr/>
          <a:lstStyle/>
          <a:p>
            <a:endParaRPr lang="en-ID"/>
          </a:p>
        </p:txBody>
      </p:sp>
    </p:spTree>
    <p:extLst>
      <p:ext uri="{BB962C8B-B14F-4D97-AF65-F5344CB8AC3E}">
        <p14:creationId xmlns:p14="http://schemas.microsoft.com/office/powerpoint/2010/main" val="42861102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354931-E943-4217-8EC5-0E1F008EA920}"/>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Picture Placeholder 7">
            <a:extLst>
              <a:ext uri="{FF2B5EF4-FFF2-40B4-BE49-F238E27FC236}">
                <a16:creationId xmlns:a16="http://schemas.microsoft.com/office/drawing/2014/main" id="{AE3C2D93-693E-4C96-92D4-261C16212A91}"/>
              </a:ext>
            </a:extLst>
          </p:cNvPr>
          <p:cNvSpPr>
            <a:spLocks noGrp="1"/>
          </p:cNvSpPr>
          <p:nvPr>
            <p:ph type="pic" sz="quarter" idx="10"/>
          </p:nvPr>
        </p:nvSpPr>
        <p:spPr>
          <a:xfrm>
            <a:off x="612775" y="523875"/>
            <a:ext cx="5479415" cy="2893695"/>
          </a:xfrm>
        </p:spPr>
        <p:txBody>
          <a:bodyPr/>
          <a:lstStyle/>
          <a:p>
            <a:endParaRPr lang="en-ID"/>
          </a:p>
        </p:txBody>
      </p:sp>
      <p:sp>
        <p:nvSpPr>
          <p:cNvPr id="12" name="Picture Placeholder 7">
            <a:extLst>
              <a:ext uri="{FF2B5EF4-FFF2-40B4-BE49-F238E27FC236}">
                <a16:creationId xmlns:a16="http://schemas.microsoft.com/office/drawing/2014/main" id="{D1DC9A80-4FD0-4064-970B-975EB8107495}"/>
              </a:ext>
            </a:extLst>
          </p:cNvPr>
          <p:cNvSpPr>
            <a:spLocks noGrp="1"/>
          </p:cNvSpPr>
          <p:nvPr>
            <p:ph type="pic" sz="quarter" idx="11"/>
          </p:nvPr>
        </p:nvSpPr>
        <p:spPr>
          <a:xfrm>
            <a:off x="6092190" y="3438187"/>
            <a:ext cx="5479415" cy="2893695"/>
          </a:xfrm>
        </p:spPr>
        <p:txBody>
          <a:bodyPr/>
          <a:lstStyle/>
          <a:p>
            <a:endParaRPr lang="en-ID"/>
          </a:p>
        </p:txBody>
      </p:sp>
    </p:spTree>
    <p:extLst>
      <p:ext uri="{BB962C8B-B14F-4D97-AF65-F5344CB8AC3E}">
        <p14:creationId xmlns:p14="http://schemas.microsoft.com/office/powerpoint/2010/main" val="3602842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5AD7B4-B518-4332-816A-D52200F19E00}"/>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Picture Placeholder 7">
            <a:extLst>
              <a:ext uri="{FF2B5EF4-FFF2-40B4-BE49-F238E27FC236}">
                <a16:creationId xmlns:a16="http://schemas.microsoft.com/office/drawing/2014/main" id="{D400A045-23B7-4522-B2E7-FF4C079333B7}"/>
              </a:ext>
            </a:extLst>
          </p:cNvPr>
          <p:cNvSpPr>
            <a:spLocks noGrp="1"/>
          </p:cNvSpPr>
          <p:nvPr>
            <p:ph type="pic" sz="quarter" idx="10"/>
          </p:nvPr>
        </p:nvSpPr>
        <p:spPr>
          <a:xfrm>
            <a:off x="4663758" y="2126615"/>
            <a:ext cx="2674937" cy="1873250"/>
          </a:xfrm>
        </p:spPr>
        <p:txBody>
          <a:bodyPr/>
          <a:lstStyle/>
          <a:p>
            <a:endParaRPr lang="en-ID"/>
          </a:p>
        </p:txBody>
      </p:sp>
      <p:sp>
        <p:nvSpPr>
          <p:cNvPr id="9" name="Picture Placeholder 7">
            <a:extLst>
              <a:ext uri="{FF2B5EF4-FFF2-40B4-BE49-F238E27FC236}">
                <a16:creationId xmlns:a16="http://schemas.microsoft.com/office/drawing/2014/main" id="{497AE5B1-3E2D-4BDD-A351-F6844700C640}"/>
              </a:ext>
            </a:extLst>
          </p:cNvPr>
          <p:cNvSpPr>
            <a:spLocks noGrp="1"/>
          </p:cNvSpPr>
          <p:nvPr>
            <p:ph type="pic" sz="quarter" idx="11"/>
          </p:nvPr>
        </p:nvSpPr>
        <p:spPr>
          <a:xfrm>
            <a:off x="8016558" y="2126615"/>
            <a:ext cx="2674937" cy="1873250"/>
          </a:xfrm>
        </p:spPr>
        <p:txBody>
          <a:bodyPr/>
          <a:lstStyle/>
          <a:p>
            <a:endParaRPr lang="en-ID"/>
          </a:p>
        </p:txBody>
      </p:sp>
    </p:spTree>
    <p:extLst>
      <p:ext uri="{BB962C8B-B14F-4D97-AF65-F5344CB8AC3E}">
        <p14:creationId xmlns:p14="http://schemas.microsoft.com/office/powerpoint/2010/main" val="396840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5AD7B4-B518-4332-816A-D52200F19E00}"/>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Picture Placeholder 7">
            <a:extLst>
              <a:ext uri="{FF2B5EF4-FFF2-40B4-BE49-F238E27FC236}">
                <a16:creationId xmlns:a16="http://schemas.microsoft.com/office/drawing/2014/main" id="{D400A045-23B7-4522-B2E7-FF4C079333B7}"/>
              </a:ext>
            </a:extLst>
          </p:cNvPr>
          <p:cNvSpPr>
            <a:spLocks noGrp="1"/>
          </p:cNvSpPr>
          <p:nvPr>
            <p:ph type="pic" sz="quarter" idx="10"/>
          </p:nvPr>
        </p:nvSpPr>
        <p:spPr>
          <a:xfrm>
            <a:off x="5316864" y="1125129"/>
            <a:ext cx="3594895" cy="4644300"/>
          </a:xfrm>
        </p:spPr>
        <p:txBody>
          <a:bodyPr/>
          <a:lstStyle/>
          <a:p>
            <a:endParaRPr lang="en-ID"/>
          </a:p>
        </p:txBody>
      </p:sp>
      <p:sp>
        <p:nvSpPr>
          <p:cNvPr id="9" name="Picture Placeholder 7">
            <a:extLst>
              <a:ext uri="{FF2B5EF4-FFF2-40B4-BE49-F238E27FC236}">
                <a16:creationId xmlns:a16="http://schemas.microsoft.com/office/drawing/2014/main" id="{497AE5B1-3E2D-4BDD-A351-F6844700C640}"/>
              </a:ext>
            </a:extLst>
          </p:cNvPr>
          <p:cNvSpPr>
            <a:spLocks noGrp="1"/>
          </p:cNvSpPr>
          <p:nvPr>
            <p:ph type="pic" sz="quarter" idx="11"/>
          </p:nvPr>
        </p:nvSpPr>
        <p:spPr>
          <a:xfrm>
            <a:off x="8016558" y="2126614"/>
            <a:ext cx="2313985" cy="2761071"/>
          </a:xfrm>
        </p:spPr>
        <p:txBody>
          <a:bodyPr/>
          <a:lstStyle/>
          <a:p>
            <a:endParaRPr lang="en-ID"/>
          </a:p>
        </p:txBody>
      </p:sp>
    </p:spTree>
    <p:extLst>
      <p:ext uri="{BB962C8B-B14F-4D97-AF65-F5344CB8AC3E}">
        <p14:creationId xmlns:p14="http://schemas.microsoft.com/office/powerpoint/2010/main" val="3078551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5AD7B4-B518-4332-816A-D52200F19E00}"/>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Picture Placeholder 7">
            <a:extLst>
              <a:ext uri="{FF2B5EF4-FFF2-40B4-BE49-F238E27FC236}">
                <a16:creationId xmlns:a16="http://schemas.microsoft.com/office/drawing/2014/main" id="{D400A045-23B7-4522-B2E7-FF4C079333B7}"/>
              </a:ext>
            </a:extLst>
          </p:cNvPr>
          <p:cNvSpPr>
            <a:spLocks noGrp="1"/>
          </p:cNvSpPr>
          <p:nvPr>
            <p:ph type="pic" sz="quarter" idx="10"/>
          </p:nvPr>
        </p:nvSpPr>
        <p:spPr>
          <a:xfrm>
            <a:off x="3139722" y="1260160"/>
            <a:ext cx="3217535" cy="4336218"/>
          </a:xfrm>
        </p:spPr>
        <p:txBody>
          <a:bodyPr/>
          <a:lstStyle/>
          <a:p>
            <a:endParaRPr lang="en-ID"/>
          </a:p>
        </p:txBody>
      </p:sp>
    </p:spTree>
    <p:extLst>
      <p:ext uri="{BB962C8B-B14F-4D97-AF65-F5344CB8AC3E}">
        <p14:creationId xmlns:p14="http://schemas.microsoft.com/office/powerpoint/2010/main" val="38349409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4537710" y="524656"/>
            <a:ext cx="7056031"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Picture Placeholder 4">
            <a:extLst>
              <a:ext uri="{FF2B5EF4-FFF2-40B4-BE49-F238E27FC236}">
                <a16:creationId xmlns:a16="http://schemas.microsoft.com/office/drawing/2014/main" id="{120AA3BA-8246-499C-8F75-D16AA727CACC}"/>
              </a:ext>
            </a:extLst>
          </p:cNvPr>
          <p:cNvSpPr>
            <a:spLocks noGrp="1"/>
          </p:cNvSpPr>
          <p:nvPr>
            <p:ph type="pic" sz="quarter" idx="10"/>
          </p:nvPr>
        </p:nvSpPr>
        <p:spPr>
          <a:xfrm>
            <a:off x="8149590" y="524656"/>
            <a:ext cx="3443923" cy="5807226"/>
          </a:xfrm>
        </p:spPr>
        <p:txBody>
          <a:bodyPr/>
          <a:lstStyle/>
          <a:p>
            <a:endParaRPr lang="en-ID"/>
          </a:p>
        </p:txBody>
      </p:sp>
    </p:spTree>
    <p:extLst>
      <p:ext uri="{BB962C8B-B14F-4D97-AF65-F5344CB8AC3E}">
        <p14:creationId xmlns:p14="http://schemas.microsoft.com/office/powerpoint/2010/main" val="22950341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3287CCB-9300-4DFD-9A8E-5F0521C8DE28}"/>
              </a:ext>
            </a:extLst>
          </p:cNvPr>
          <p:cNvSpPr/>
          <p:nvPr userDrawn="1"/>
        </p:nvSpPr>
        <p:spPr>
          <a:xfrm>
            <a:off x="612804" y="524656"/>
            <a:ext cx="10980937" cy="63333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Picture Placeholder 7">
            <a:extLst>
              <a:ext uri="{FF2B5EF4-FFF2-40B4-BE49-F238E27FC236}">
                <a16:creationId xmlns:a16="http://schemas.microsoft.com/office/drawing/2014/main" id="{F3B30668-4578-4B1A-94DE-2AD9DAC734FD}"/>
              </a:ext>
            </a:extLst>
          </p:cNvPr>
          <p:cNvSpPr>
            <a:spLocks noGrp="1"/>
          </p:cNvSpPr>
          <p:nvPr>
            <p:ph type="pic" sz="quarter" idx="10"/>
          </p:nvPr>
        </p:nvSpPr>
        <p:spPr>
          <a:xfrm>
            <a:off x="5521549" y="1674886"/>
            <a:ext cx="1163446" cy="1163445"/>
          </a:xfrm>
          <a:prstGeom prst="ellipse">
            <a:avLst/>
          </a:prstGeom>
        </p:spPr>
        <p:txBody>
          <a:bodyPr/>
          <a:lstStyle/>
          <a:p>
            <a:endParaRPr lang="en-ID"/>
          </a:p>
        </p:txBody>
      </p:sp>
    </p:spTree>
    <p:extLst>
      <p:ext uri="{BB962C8B-B14F-4D97-AF65-F5344CB8AC3E}">
        <p14:creationId xmlns:p14="http://schemas.microsoft.com/office/powerpoint/2010/main" val="2303191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E7BD06-7107-48C3-8B14-F3A8AC1E7BB4}"/>
              </a:ext>
            </a:extLst>
          </p:cNvPr>
          <p:cNvSpPr/>
          <p:nvPr userDrawn="1"/>
        </p:nvSpPr>
        <p:spPr>
          <a:xfrm>
            <a:off x="612804" y="0"/>
            <a:ext cx="109809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701756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F05E15-3B4D-476B-8E2B-74E9F7949C58}"/>
              </a:ext>
            </a:extLst>
          </p:cNvPr>
          <p:cNvSpPr/>
          <p:nvPr userDrawn="1"/>
        </p:nvSpPr>
        <p:spPr>
          <a:xfrm>
            <a:off x="612804" y="0"/>
            <a:ext cx="1098093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829AE5D9-4683-4C57-9866-99DF67276E72}"/>
              </a:ext>
            </a:extLst>
          </p:cNvPr>
          <p:cNvSpPr>
            <a:spLocks noGrp="1"/>
          </p:cNvSpPr>
          <p:nvPr>
            <p:ph type="pic" sz="quarter" idx="10"/>
          </p:nvPr>
        </p:nvSpPr>
        <p:spPr>
          <a:xfrm>
            <a:off x="6415540" y="2511429"/>
            <a:ext cx="3875087" cy="1493838"/>
          </a:xfrm>
        </p:spPr>
        <p:txBody>
          <a:bodyPr/>
          <a:lstStyle/>
          <a:p>
            <a:endParaRPr lang="en-ID"/>
          </a:p>
        </p:txBody>
      </p:sp>
      <p:sp>
        <p:nvSpPr>
          <p:cNvPr id="5" name="Picture Placeholder 2">
            <a:extLst>
              <a:ext uri="{FF2B5EF4-FFF2-40B4-BE49-F238E27FC236}">
                <a16:creationId xmlns:a16="http://schemas.microsoft.com/office/drawing/2014/main" id="{665336B2-BD0D-4978-840B-C7827691A525}"/>
              </a:ext>
            </a:extLst>
          </p:cNvPr>
          <p:cNvSpPr>
            <a:spLocks noGrp="1"/>
          </p:cNvSpPr>
          <p:nvPr>
            <p:ph type="pic" sz="quarter" idx="11"/>
          </p:nvPr>
        </p:nvSpPr>
        <p:spPr>
          <a:xfrm>
            <a:off x="6415540" y="4129773"/>
            <a:ext cx="1872116" cy="1493838"/>
          </a:xfrm>
        </p:spPr>
        <p:txBody>
          <a:bodyPr/>
          <a:lstStyle/>
          <a:p>
            <a:endParaRPr lang="en-ID"/>
          </a:p>
        </p:txBody>
      </p:sp>
      <p:sp>
        <p:nvSpPr>
          <p:cNvPr id="8" name="Picture Placeholder 2">
            <a:extLst>
              <a:ext uri="{FF2B5EF4-FFF2-40B4-BE49-F238E27FC236}">
                <a16:creationId xmlns:a16="http://schemas.microsoft.com/office/drawing/2014/main" id="{43B7AAE9-7E77-4C90-9C69-6FA0E0352605}"/>
              </a:ext>
            </a:extLst>
          </p:cNvPr>
          <p:cNvSpPr>
            <a:spLocks noGrp="1"/>
          </p:cNvSpPr>
          <p:nvPr>
            <p:ph type="pic" sz="quarter" idx="12"/>
          </p:nvPr>
        </p:nvSpPr>
        <p:spPr>
          <a:xfrm>
            <a:off x="8418511" y="4129773"/>
            <a:ext cx="1872116" cy="1493838"/>
          </a:xfrm>
        </p:spPr>
        <p:txBody>
          <a:bodyPr/>
          <a:lstStyle/>
          <a:p>
            <a:endParaRPr lang="en-ID"/>
          </a:p>
        </p:txBody>
      </p:sp>
    </p:spTree>
    <p:extLst>
      <p:ext uri="{BB962C8B-B14F-4D97-AF65-F5344CB8AC3E}">
        <p14:creationId xmlns:p14="http://schemas.microsoft.com/office/powerpoint/2010/main" val="35665182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DF37B0-F6A7-433A-A82A-B6EBBE3EFB88}"/>
              </a:ext>
            </a:extLst>
          </p:cNvPr>
          <p:cNvSpPr/>
          <p:nvPr userDrawn="1"/>
        </p:nvSpPr>
        <p:spPr>
          <a:xfrm>
            <a:off x="612804" y="0"/>
            <a:ext cx="10980937" cy="63318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Picture Placeholder 7">
            <a:extLst>
              <a:ext uri="{FF2B5EF4-FFF2-40B4-BE49-F238E27FC236}">
                <a16:creationId xmlns:a16="http://schemas.microsoft.com/office/drawing/2014/main" id="{53B3C78D-DC99-4487-AE4C-ABB096D7DD07}"/>
              </a:ext>
            </a:extLst>
          </p:cNvPr>
          <p:cNvSpPr>
            <a:spLocks noGrp="1"/>
          </p:cNvSpPr>
          <p:nvPr>
            <p:ph type="pic" sz="quarter" idx="10"/>
          </p:nvPr>
        </p:nvSpPr>
        <p:spPr>
          <a:xfrm>
            <a:off x="5521549" y="3400816"/>
            <a:ext cx="1163446" cy="1163445"/>
          </a:xfrm>
          <a:prstGeom prst="ellipse">
            <a:avLst/>
          </a:prstGeom>
        </p:spPr>
        <p:txBody>
          <a:bodyPr/>
          <a:lstStyle/>
          <a:p>
            <a:endParaRPr lang="en-ID"/>
          </a:p>
        </p:txBody>
      </p:sp>
    </p:spTree>
    <p:extLst>
      <p:ext uri="{BB962C8B-B14F-4D97-AF65-F5344CB8AC3E}">
        <p14:creationId xmlns:p14="http://schemas.microsoft.com/office/powerpoint/2010/main" val="2172791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F2F8B56-E74C-4C4B-A9E2-54C9489B048F}"/>
              </a:ext>
            </a:extLst>
          </p:cNvPr>
          <p:cNvSpPr>
            <a:spLocks noGrp="1"/>
          </p:cNvSpPr>
          <p:nvPr>
            <p:ph type="pic" sz="quarter" idx="10"/>
          </p:nvPr>
        </p:nvSpPr>
        <p:spPr>
          <a:xfrm>
            <a:off x="612775" y="523875"/>
            <a:ext cx="10980738" cy="5808663"/>
          </a:xfrm>
        </p:spPr>
        <p:txBody>
          <a:bodyPr/>
          <a:lstStyle/>
          <a:p>
            <a:endParaRPr lang="en-ID"/>
          </a:p>
        </p:txBody>
      </p:sp>
    </p:spTree>
    <p:extLst>
      <p:ext uri="{BB962C8B-B14F-4D97-AF65-F5344CB8AC3E}">
        <p14:creationId xmlns:p14="http://schemas.microsoft.com/office/powerpoint/2010/main" val="4115207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F2F8B56-E74C-4C4B-A9E2-54C9489B048F}"/>
              </a:ext>
            </a:extLst>
          </p:cNvPr>
          <p:cNvSpPr>
            <a:spLocks noGrp="1"/>
          </p:cNvSpPr>
          <p:nvPr>
            <p:ph type="pic" sz="quarter" idx="10"/>
          </p:nvPr>
        </p:nvSpPr>
        <p:spPr>
          <a:xfrm>
            <a:off x="612775" y="523875"/>
            <a:ext cx="10980738" cy="2905125"/>
          </a:xfrm>
        </p:spPr>
        <p:txBody>
          <a:bodyPr/>
          <a:lstStyle/>
          <a:p>
            <a:endParaRPr lang="en-ID"/>
          </a:p>
        </p:txBody>
      </p:sp>
    </p:spTree>
    <p:extLst>
      <p:ext uri="{BB962C8B-B14F-4D97-AF65-F5344CB8AC3E}">
        <p14:creationId xmlns:p14="http://schemas.microsoft.com/office/powerpoint/2010/main" val="36920015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F2F8B56-E74C-4C4B-A9E2-54C9489B048F}"/>
              </a:ext>
            </a:extLst>
          </p:cNvPr>
          <p:cNvSpPr>
            <a:spLocks noGrp="1"/>
          </p:cNvSpPr>
          <p:nvPr>
            <p:ph type="pic" sz="quarter" idx="10"/>
          </p:nvPr>
        </p:nvSpPr>
        <p:spPr>
          <a:xfrm>
            <a:off x="4126229" y="523875"/>
            <a:ext cx="7467283" cy="5808663"/>
          </a:xfrm>
        </p:spPr>
        <p:txBody>
          <a:bodyPr/>
          <a:lstStyle/>
          <a:p>
            <a:endParaRPr lang="en-ID"/>
          </a:p>
        </p:txBody>
      </p:sp>
    </p:spTree>
    <p:extLst>
      <p:ext uri="{BB962C8B-B14F-4D97-AF65-F5344CB8AC3E}">
        <p14:creationId xmlns:p14="http://schemas.microsoft.com/office/powerpoint/2010/main" val="36656718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4959927" y="524656"/>
            <a:ext cx="6633814"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722146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4959927" y="524656"/>
            <a:ext cx="6633814"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40AFC237-1BEE-43EF-8911-96B8F98C2EA5}"/>
              </a:ext>
            </a:extLst>
          </p:cNvPr>
          <p:cNvSpPr>
            <a:spLocks noGrp="1"/>
          </p:cNvSpPr>
          <p:nvPr>
            <p:ph type="pic" sz="quarter" idx="10"/>
          </p:nvPr>
        </p:nvSpPr>
        <p:spPr>
          <a:xfrm>
            <a:off x="5476682" y="2028193"/>
            <a:ext cx="2800152" cy="2800152"/>
          </a:xfrm>
          <a:prstGeom prst="ellipse">
            <a:avLst/>
          </a:prstGeom>
        </p:spPr>
        <p:txBody>
          <a:bodyPr/>
          <a:lstStyle/>
          <a:p>
            <a:endParaRPr lang="en-ID"/>
          </a:p>
        </p:txBody>
      </p:sp>
    </p:spTree>
    <p:extLst>
      <p:ext uri="{BB962C8B-B14F-4D97-AF65-F5344CB8AC3E}">
        <p14:creationId xmlns:p14="http://schemas.microsoft.com/office/powerpoint/2010/main" val="21992340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B08B13-6F14-4C8F-B079-55938E48E303}"/>
              </a:ext>
            </a:extLst>
          </p:cNvPr>
          <p:cNvSpPr>
            <a:spLocks noGrp="1"/>
          </p:cNvSpPr>
          <p:nvPr>
            <p:ph type="pic" sz="quarter" idx="10"/>
          </p:nvPr>
        </p:nvSpPr>
        <p:spPr>
          <a:xfrm>
            <a:off x="4959927" y="524656"/>
            <a:ext cx="6633813" cy="5818994"/>
          </a:xfrm>
        </p:spPr>
        <p:txBody>
          <a:bodyPr/>
          <a:lstStyle/>
          <a:p>
            <a:endParaRPr lang="en-ID"/>
          </a:p>
        </p:txBody>
      </p:sp>
    </p:spTree>
    <p:extLst>
      <p:ext uri="{BB962C8B-B14F-4D97-AF65-F5344CB8AC3E}">
        <p14:creationId xmlns:p14="http://schemas.microsoft.com/office/powerpoint/2010/main" val="13871447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4959927" y="524656"/>
            <a:ext cx="6633814"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720489DD-C391-410B-9C71-AC6277333A09}"/>
              </a:ext>
            </a:extLst>
          </p:cNvPr>
          <p:cNvSpPr>
            <a:spLocks noGrp="1"/>
          </p:cNvSpPr>
          <p:nvPr>
            <p:ph type="pic" sz="quarter" idx="10"/>
          </p:nvPr>
        </p:nvSpPr>
        <p:spPr>
          <a:xfrm>
            <a:off x="5624368" y="1093788"/>
            <a:ext cx="3519632" cy="3519632"/>
          </a:xfrm>
        </p:spPr>
        <p:txBody>
          <a:bodyPr/>
          <a:lstStyle/>
          <a:p>
            <a:endParaRPr lang="en-ID"/>
          </a:p>
        </p:txBody>
      </p:sp>
      <p:sp>
        <p:nvSpPr>
          <p:cNvPr id="5" name="Picture Placeholder 2">
            <a:extLst>
              <a:ext uri="{FF2B5EF4-FFF2-40B4-BE49-F238E27FC236}">
                <a16:creationId xmlns:a16="http://schemas.microsoft.com/office/drawing/2014/main" id="{F3312C18-8ECE-40B0-9112-619A97D53DF5}"/>
              </a:ext>
            </a:extLst>
          </p:cNvPr>
          <p:cNvSpPr>
            <a:spLocks noGrp="1"/>
          </p:cNvSpPr>
          <p:nvPr>
            <p:ph type="pic" sz="quarter" idx="11"/>
          </p:nvPr>
        </p:nvSpPr>
        <p:spPr>
          <a:xfrm>
            <a:off x="9448833" y="2773345"/>
            <a:ext cx="1840075" cy="1840075"/>
          </a:xfrm>
        </p:spPr>
        <p:txBody>
          <a:bodyPr/>
          <a:lstStyle/>
          <a:p>
            <a:endParaRPr lang="en-ID"/>
          </a:p>
        </p:txBody>
      </p:sp>
    </p:spTree>
    <p:extLst>
      <p:ext uri="{BB962C8B-B14F-4D97-AF65-F5344CB8AC3E}">
        <p14:creationId xmlns:p14="http://schemas.microsoft.com/office/powerpoint/2010/main" val="22293826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4959927" y="524656"/>
            <a:ext cx="6633814"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720489DD-C391-410B-9C71-AC6277333A09}"/>
              </a:ext>
            </a:extLst>
          </p:cNvPr>
          <p:cNvSpPr>
            <a:spLocks noGrp="1"/>
          </p:cNvSpPr>
          <p:nvPr>
            <p:ph type="pic" sz="quarter" idx="10"/>
          </p:nvPr>
        </p:nvSpPr>
        <p:spPr>
          <a:xfrm>
            <a:off x="5243368" y="1668453"/>
            <a:ext cx="3519632" cy="3519632"/>
          </a:xfrm>
          <a:prstGeom prst="donut">
            <a:avLst>
              <a:gd name="adj" fmla="val 28782"/>
            </a:avLst>
          </a:prstGeom>
        </p:spPr>
        <p:txBody>
          <a:bodyPr/>
          <a:lstStyle/>
          <a:p>
            <a:endParaRPr lang="en-ID"/>
          </a:p>
        </p:txBody>
      </p:sp>
    </p:spTree>
    <p:extLst>
      <p:ext uri="{BB962C8B-B14F-4D97-AF65-F5344CB8AC3E}">
        <p14:creationId xmlns:p14="http://schemas.microsoft.com/office/powerpoint/2010/main" val="116739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Picture Placeholder 3">
            <a:extLst>
              <a:ext uri="{FF2B5EF4-FFF2-40B4-BE49-F238E27FC236}">
                <a16:creationId xmlns:a16="http://schemas.microsoft.com/office/drawing/2014/main" id="{3DBA5CBA-E6C7-4CF7-8AEB-8024BFB71F61}"/>
              </a:ext>
            </a:extLst>
          </p:cNvPr>
          <p:cNvSpPr>
            <a:spLocks noGrp="1"/>
          </p:cNvSpPr>
          <p:nvPr>
            <p:ph type="pic" sz="quarter" idx="10"/>
          </p:nvPr>
        </p:nvSpPr>
        <p:spPr>
          <a:xfrm>
            <a:off x="6446520" y="2354580"/>
            <a:ext cx="3875405" cy="2423795"/>
          </a:xfrm>
        </p:spPr>
        <p:txBody>
          <a:bodyPr/>
          <a:lstStyle/>
          <a:p>
            <a:endParaRPr lang="en-ID"/>
          </a:p>
        </p:txBody>
      </p:sp>
    </p:spTree>
    <p:extLst>
      <p:ext uri="{BB962C8B-B14F-4D97-AF65-F5344CB8AC3E}">
        <p14:creationId xmlns:p14="http://schemas.microsoft.com/office/powerpoint/2010/main" val="3935085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8542F16F-AF6E-452D-89CE-D7FF0DD03334}"/>
              </a:ext>
            </a:extLst>
          </p:cNvPr>
          <p:cNvSpPr>
            <a:spLocks noGrp="1"/>
          </p:cNvSpPr>
          <p:nvPr>
            <p:ph type="pic" sz="quarter" idx="10"/>
          </p:nvPr>
        </p:nvSpPr>
        <p:spPr>
          <a:xfrm>
            <a:off x="4548823" y="2011363"/>
            <a:ext cx="2424112" cy="3268662"/>
          </a:xfrm>
        </p:spPr>
        <p:txBody>
          <a:bodyPr/>
          <a:lstStyle/>
          <a:p>
            <a:endParaRPr lang="en-ID"/>
          </a:p>
        </p:txBody>
      </p:sp>
    </p:spTree>
    <p:extLst>
      <p:ext uri="{BB962C8B-B14F-4D97-AF65-F5344CB8AC3E}">
        <p14:creationId xmlns:p14="http://schemas.microsoft.com/office/powerpoint/2010/main" val="18700226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Picture Placeholder 4">
            <a:extLst>
              <a:ext uri="{FF2B5EF4-FFF2-40B4-BE49-F238E27FC236}">
                <a16:creationId xmlns:a16="http://schemas.microsoft.com/office/drawing/2014/main" id="{87B1CE2D-F8BB-4F09-9435-E504355B7B64}"/>
              </a:ext>
            </a:extLst>
          </p:cNvPr>
          <p:cNvSpPr>
            <a:spLocks noGrp="1"/>
          </p:cNvSpPr>
          <p:nvPr>
            <p:ph type="pic" sz="quarter" idx="10"/>
          </p:nvPr>
        </p:nvSpPr>
        <p:spPr>
          <a:xfrm>
            <a:off x="4743450" y="1668463"/>
            <a:ext cx="2046288" cy="3567112"/>
          </a:xfrm>
        </p:spPr>
        <p:txBody>
          <a:bodyPr/>
          <a:lstStyle/>
          <a:p>
            <a:endParaRPr lang="en-ID"/>
          </a:p>
        </p:txBody>
      </p:sp>
    </p:spTree>
    <p:extLst>
      <p:ext uri="{BB962C8B-B14F-4D97-AF65-F5344CB8AC3E}">
        <p14:creationId xmlns:p14="http://schemas.microsoft.com/office/powerpoint/2010/main" val="206332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Picture Placeholder 6">
            <a:extLst>
              <a:ext uri="{FF2B5EF4-FFF2-40B4-BE49-F238E27FC236}">
                <a16:creationId xmlns:a16="http://schemas.microsoft.com/office/drawing/2014/main" id="{512BC522-7A55-4890-BE49-A4176896B7CE}"/>
              </a:ext>
            </a:extLst>
          </p:cNvPr>
          <p:cNvSpPr>
            <a:spLocks noGrp="1"/>
          </p:cNvSpPr>
          <p:nvPr>
            <p:ph type="pic" sz="quarter" idx="10"/>
          </p:nvPr>
        </p:nvSpPr>
        <p:spPr>
          <a:xfrm>
            <a:off x="5189538" y="2411413"/>
            <a:ext cx="1714500" cy="2046287"/>
          </a:xfrm>
          <a:prstGeom prst="roundRect">
            <a:avLst/>
          </a:prstGeom>
        </p:spPr>
        <p:txBody>
          <a:bodyPr/>
          <a:lstStyle/>
          <a:p>
            <a:endParaRPr lang="en-ID"/>
          </a:p>
        </p:txBody>
      </p:sp>
    </p:spTree>
    <p:extLst>
      <p:ext uri="{BB962C8B-B14F-4D97-AF65-F5344CB8AC3E}">
        <p14:creationId xmlns:p14="http://schemas.microsoft.com/office/powerpoint/2010/main" val="628346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93DFA52F-3F74-45D7-BE47-B7D653A45A91}"/>
              </a:ext>
            </a:extLst>
          </p:cNvPr>
          <p:cNvSpPr>
            <a:spLocks noGrp="1"/>
          </p:cNvSpPr>
          <p:nvPr>
            <p:ph type="pic" sz="quarter" idx="10"/>
          </p:nvPr>
        </p:nvSpPr>
        <p:spPr>
          <a:xfrm>
            <a:off x="7820025" y="1711325"/>
            <a:ext cx="5767388" cy="3657600"/>
          </a:xfrm>
        </p:spPr>
        <p:txBody>
          <a:bodyPr/>
          <a:lstStyle/>
          <a:p>
            <a:endParaRPr lang="en-ID"/>
          </a:p>
        </p:txBody>
      </p:sp>
    </p:spTree>
    <p:extLst>
      <p:ext uri="{BB962C8B-B14F-4D97-AF65-F5344CB8AC3E}">
        <p14:creationId xmlns:p14="http://schemas.microsoft.com/office/powerpoint/2010/main" val="3738473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4537710" y="524656"/>
            <a:ext cx="7056031"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A7572C8D-F55D-46E5-AFDE-B140D17AB77D}"/>
              </a:ext>
            </a:extLst>
          </p:cNvPr>
          <p:cNvSpPr>
            <a:spLocks noGrp="1"/>
          </p:cNvSpPr>
          <p:nvPr>
            <p:ph type="pic" sz="quarter" idx="10"/>
          </p:nvPr>
        </p:nvSpPr>
        <p:spPr>
          <a:xfrm>
            <a:off x="8766175" y="1897063"/>
            <a:ext cx="2046288" cy="3543300"/>
          </a:xfrm>
        </p:spPr>
        <p:txBody>
          <a:bodyPr/>
          <a:lstStyle/>
          <a:p>
            <a:endParaRPr lang="en-ID"/>
          </a:p>
        </p:txBody>
      </p:sp>
    </p:spTree>
    <p:extLst>
      <p:ext uri="{BB962C8B-B14F-4D97-AF65-F5344CB8AC3E}">
        <p14:creationId xmlns:p14="http://schemas.microsoft.com/office/powerpoint/2010/main" val="2640610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Picture Placeholder 6">
            <a:extLst>
              <a:ext uri="{FF2B5EF4-FFF2-40B4-BE49-F238E27FC236}">
                <a16:creationId xmlns:a16="http://schemas.microsoft.com/office/drawing/2014/main" id="{40AEBA18-2853-4429-8FFF-137A1278A19A}"/>
              </a:ext>
            </a:extLst>
          </p:cNvPr>
          <p:cNvSpPr>
            <a:spLocks noGrp="1"/>
          </p:cNvSpPr>
          <p:nvPr>
            <p:ph type="pic" sz="quarter" idx="10"/>
          </p:nvPr>
        </p:nvSpPr>
        <p:spPr>
          <a:xfrm>
            <a:off x="1600200" y="1897063"/>
            <a:ext cx="2389188" cy="3167062"/>
          </a:xfrm>
        </p:spPr>
        <p:txBody>
          <a:bodyPr/>
          <a:lstStyle/>
          <a:p>
            <a:endParaRPr lang="en-ID"/>
          </a:p>
        </p:txBody>
      </p:sp>
    </p:spTree>
    <p:extLst>
      <p:ext uri="{BB962C8B-B14F-4D97-AF65-F5344CB8AC3E}">
        <p14:creationId xmlns:p14="http://schemas.microsoft.com/office/powerpoint/2010/main" val="2275972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Picture Placeholder 2">
            <a:extLst>
              <a:ext uri="{FF2B5EF4-FFF2-40B4-BE49-F238E27FC236}">
                <a16:creationId xmlns:a16="http://schemas.microsoft.com/office/drawing/2014/main" id="{C5D1ECE8-5F2F-4F1B-B8B9-CDD1C167740D}"/>
              </a:ext>
            </a:extLst>
          </p:cNvPr>
          <p:cNvSpPr>
            <a:spLocks noGrp="1"/>
          </p:cNvSpPr>
          <p:nvPr>
            <p:ph type="pic" sz="quarter" idx="10"/>
          </p:nvPr>
        </p:nvSpPr>
        <p:spPr>
          <a:xfrm>
            <a:off x="1447800" y="2209800"/>
            <a:ext cx="3924300" cy="5207000"/>
          </a:xfrm>
        </p:spPr>
        <p:txBody>
          <a:bodyPr/>
          <a:lstStyle/>
          <a:p>
            <a:endParaRPr lang="en-ID"/>
          </a:p>
        </p:txBody>
      </p:sp>
    </p:spTree>
    <p:extLst>
      <p:ext uri="{BB962C8B-B14F-4D97-AF65-F5344CB8AC3E}">
        <p14:creationId xmlns:p14="http://schemas.microsoft.com/office/powerpoint/2010/main" val="3360087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3BD9DB-F455-4D1E-8DBE-291E51BF4C59}"/>
              </a:ext>
            </a:extLst>
          </p:cNvPr>
          <p:cNvSpPr/>
          <p:nvPr userDrawn="1"/>
        </p:nvSpPr>
        <p:spPr>
          <a:xfrm>
            <a:off x="612804" y="524656"/>
            <a:ext cx="10980937" cy="58072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Picture Placeholder 3">
            <a:extLst>
              <a:ext uri="{FF2B5EF4-FFF2-40B4-BE49-F238E27FC236}">
                <a16:creationId xmlns:a16="http://schemas.microsoft.com/office/drawing/2014/main" id="{6151EC04-CD02-4278-BC1D-D6109E9EF597}"/>
              </a:ext>
            </a:extLst>
          </p:cNvPr>
          <p:cNvSpPr>
            <a:spLocks noGrp="1"/>
          </p:cNvSpPr>
          <p:nvPr>
            <p:ph type="pic" sz="quarter" idx="10"/>
          </p:nvPr>
        </p:nvSpPr>
        <p:spPr>
          <a:xfrm>
            <a:off x="2058307" y="1292678"/>
            <a:ext cx="2032000" cy="4413250"/>
          </a:xfrm>
          <a:prstGeom prst="roundRect">
            <a:avLst>
              <a:gd name="adj" fmla="val 11042"/>
            </a:avLst>
          </a:prstGeom>
        </p:spPr>
        <p:txBody>
          <a:bodyPr/>
          <a:lstStyle/>
          <a:p>
            <a:endParaRPr lang="en-ID"/>
          </a:p>
        </p:txBody>
      </p:sp>
    </p:spTree>
    <p:extLst>
      <p:ext uri="{BB962C8B-B14F-4D97-AF65-F5344CB8AC3E}">
        <p14:creationId xmlns:p14="http://schemas.microsoft.com/office/powerpoint/2010/main" val="13162233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6185-1E3E-4373-ADDB-7206E855D8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9106EC3-E521-495A-A0E0-A6852685BF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B5946776-A414-4464-A453-3C7BFE4C1F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4D8D34-1F08-49B8-A9AF-FF1EB0CFB78F}"/>
              </a:ext>
            </a:extLst>
          </p:cNvPr>
          <p:cNvSpPr>
            <a:spLocks noGrp="1"/>
          </p:cNvSpPr>
          <p:nvPr>
            <p:ph type="dt" sz="half" idx="10"/>
          </p:nvPr>
        </p:nvSpPr>
        <p:spPr/>
        <p:txBody>
          <a:bodyPr/>
          <a:lstStyle/>
          <a:p>
            <a:fld id="{8936D166-077B-4306-95CE-0527E56EDF0D}" type="datetime1">
              <a:rPr lang="en-US" smtClean="0"/>
              <a:t>4/26/2024</a:t>
            </a:fld>
            <a:endParaRPr lang="en-ID"/>
          </a:p>
        </p:txBody>
      </p:sp>
      <p:sp>
        <p:nvSpPr>
          <p:cNvPr id="6" name="Footer Placeholder 5">
            <a:extLst>
              <a:ext uri="{FF2B5EF4-FFF2-40B4-BE49-F238E27FC236}">
                <a16:creationId xmlns:a16="http://schemas.microsoft.com/office/drawing/2014/main" id="{9F2F5EE7-5D77-4BD7-AEC0-235CBBE0A56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5C8B4690-F935-4BC9-A218-5784B9A81DAE}"/>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34516354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9FEE3-6876-4F72-BF98-10C7DFD446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D8E34001-6910-4923-B750-49C34EC40A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CCD61BF4-A3AA-4E57-A47F-43CF8D2102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7F49C9-BFD9-4AE2-9AB7-A0190C68CF11}"/>
              </a:ext>
            </a:extLst>
          </p:cNvPr>
          <p:cNvSpPr>
            <a:spLocks noGrp="1"/>
          </p:cNvSpPr>
          <p:nvPr>
            <p:ph type="dt" sz="half" idx="10"/>
          </p:nvPr>
        </p:nvSpPr>
        <p:spPr/>
        <p:txBody>
          <a:bodyPr/>
          <a:lstStyle/>
          <a:p>
            <a:fld id="{C84B0CD2-D865-499D-9ED6-1FEFE2D38B99}" type="datetime1">
              <a:rPr lang="en-US" smtClean="0"/>
              <a:t>4/26/2024</a:t>
            </a:fld>
            <a:endParaRPr lang="en-ID"/>
          </a:p>
        </p:txBody>
      </p:sp>
      <p:sp>
        <p:nvSpPr>
          <p:cNvPr id="6" name="Footer Placeholder 5">
            <a:extLst>
              <a:ext uri="{FF2B5EF4-FFF2-40B4-BE49-F238E27FC236}">
                <a16:creationId xmlns:a16="http://schemas.microsoft.com/office/drawing/2014/main" id="{4EC1A6C3-9C3D-457C-8743-0F6C30CAA34E}"/>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28130C2-0223-4177-91B6-D46A730353C8}"/>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1470349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9FB41-0B3D-4EFB-84AA-40DFBFDDE9B8}"/>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03DD87CE-C8FC-45E2-97A9-FA9B086CC61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7EE2A6D-3C4D-4099-B1DA-D69053A2CB9F}"/>
              </a:ext>
            </a:extLst>
          </p:cNvPr>
          <p:cNvSpPr>
            <a:spLocks noGrp="1"/>
          </p:cNvSpPr>
          <p:nvPr>
            <p:ph type="dt" sz="half" idx="10"/>
          </p:nvPr>
        </p:nvSpPr>
        <p:spPr/>
        <p:txBody>
          <a:bodyPr/>
          <a:lstStyle/>
          <a:p>
            <a:fld id="{3CC5BA03-25DC-4DD7-8515-261D447A5B4C}" type="datetime1">
              <a:rPr lang="en-US" smtClean="0"/>
              <a:t>4/26/2024</a:t>
            </a:fld>
            <a:endParaRPr lang="en-ID"/>
          </a:p>
        </p:txBody>
      </p:sp>
      <p:sp>
        <p:nvSpPr>
          <p:cNvPr id="5" name="Footer Placeholder 4">
            <a:extLst>
              <a:ext uri="{FF2B5EF4-FFF2-40B4-BE49-F238E27FC236}">
                <a16:creationId xmlns:a16="http://schemas.microsoft.com/office/drawing/2014/main" id="{4B89C80D-97A0-40CF-BA09-02530BB1EDEE}"/>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CCC309B-9C26-4A1A-9372-A7FF1F4F92C8}"/>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1588976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158FB5-583C-4028-BB42-3FDB7FDA9C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26C1E371-4C2C-4C52-BA20-AA77DC7A863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0995647-B132-4553-8EFE-07795BA2378C}"/>
              </a:ext>
            </a:extLst>
          </p:cNvPr>
          <p:cNvSpPr>
            <a:spLocks noGrp="1"/>
          </p:cNvSpPr>
          <p:nvPr>
            <p:ph type="dt" sz="half" idx="10"/>
          </p:nvPr>
        </p:nvSpPr>
        <p:spPr/>
        <p:txBody>
          <a:bodyPr/>
          <a:lstStyle/>
          <a:p>
            <a:fld id="{C3457088-53CA-4345-B6DC-E02F2A6C0DB8}" type="datetime1">
              <a:rPr lang="en-US" smtClean="0"/>
              <a:t>4/26/2024</a:t>
            </a:fld>
            <a:endParaRPr lang="en-ID"/>
          </a:p>
        </p:txBody>
      </p:sp>
      <p:sp>
        <p:nvSpPr>
          <p:cNvPr id="5" name="Footer Placeholder 4">
            <a:extLst>
              <a:ext uri="{FF2B5EF4-FFF2-40B4-BE49-F238E27FC236}">
                <a16:creationId xmlns:a16="http://schemas.microsoft.com/office/drawing/2014/main" id="{E7EA295F-503F-4712-8E28-CB9EE1D6287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E2766334-2632-4242-B8C4-0D8455C42470}"/>
              </a:ext>
            </a:extLst>
          </p:cNvPr>
          <p:cNvSpPr>
            <a:spLocks noGrp="1"/>
          </p:cNvSpPr>
          <p:nvPr>
            <p:ph type="sldNum" sz="quarter" idx="12"/>
          </p:nvPr>
        </p:nvSpPr>
        <p:spPr/>
        <p:txBody>
          <a:bodyPr/>
          <a:lstStyle/>
          <a:p>
            <a:fld id="{786C6220-5288-4181-BC71-CF33DA912F5D}" type="slidenum">
              <a:rPr lang="en-ID" smtClean="0"/>
              <a:t>‹#›</a:t>
            </a:fld>
            <a:endParaRPr lang="en-ID"/>
          </a:p>
        </p:txBody>
      </p:sp>
    </p:spTree>
    <p:extLst>
      <p:ext uri="{BB962C8B-B14F-4D97-AF65-F5344CB8AC3E}">
        <p14:creationId xmlns:p14="http://schemas.microsoft.com/office/powerpoint/2010/main" val="20154817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Meet the presenter">
    <p:spTree>
      <p:nvGrpSpPr>
        <p:cNvPr id="1" name=""/>
        <p:cNvGrpSpPr/>
        <p:nvPr/>
      </p:nvGrpSpPr>
      <p:grpSpPr>
        <a:xfrm>
          <a:off x="0" y="0"/>
          <a:ext cx="0" cy="0"/>
          <a:chOff x="0" y="0"/>
          <a:chExt cx="0" cy="0"/>
        </a:xfrm>
      </p:grpSpPr>
      <p:pic>
        <p:nvPicPr>
          <p:cNvPr id="10" name="Picture 9" descr="photo of marble&#10;">
            <a:extLst>
              <a:ext uri="{FF2B5EF4-FFF2-40B4-BE49-F238E27FC236}">
                <a16:creationId xmlns:a16="http://schemas.microsoft.com/office/drawing/2014/main" id="{CEFBE0D1-09DC-41AA-9A18-E5E07B941D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01859217-510A-4C29-85EE-456A26AAC78C}"/>
              </a:ext>
            </a:extLst>
          </p:cNvPr>
          <p:cNvSpPr/>
          <p:nvPr userDrawn="1"/>
        </p:nvSpPr>
        <p:spPr>
          <a:xfrm>
            <a:off x="466163" y="457200"/>
            <a:ext cx="11274552" cy="5943600"/>
          </a:xfrm>
          <a:prstGeom prst="rect">
            <a:avLst/>
          </a:prstGeom>
          <a:solidFill>
            <a:schemeClr val="tx2">
              <a:lumMod val="20000"/>
              <a:lumOff val="80000"/>
              <a:alpha val="7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960120" y="960120"/>
            <a:ext cx="4645152" cy="914400"/>
          </a:xfrm>
        </p:spPr>
        <p:txBody>
          <a:bodyPr/>
          <a:lstStyle>
            <a:lvl1pPr algn="ctr">
              <a:defRPr>
                <a:solidFill>
                  <a:schemeClr val="accent3">
                    <a:lumMod val="25000"/>
                  </a:schemeClr>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hasCustomPrompt="1"/>
          </p:nvPr>
        </p:nvSpPr>
        <p:spPr>
          <a:xfrm>
            <a:off x="960120" y="3962399"/>
            <a:ext cx="4617720" cy="2103120"/>
          </a:xfrm>
        </p:spPr>
        <p:txBody>
          <a:bodyPr>
            <a:normAutofit/>
          </a:bodyPr>
          <a:lstStyle>
            <a:lvl1pPr marL="0" indent="0" algn="ctr">
              <a:lnSpc>
                <a:spcPts val="2100"/>
              </a:lnSpc>
              <a:buNone/>
              <a:defRPr sz="1400">
                <a:solidFill>
                  <a:schemeClr val="accent3">
                    <a:lumMod val="2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text</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a:lstStyle/>
          <a:p>
            <a:fld id="{02E36ED1-8629-4C00-978B-D5D0BFB05E25}" type="datetime1">
              <a:rPr lang="en-US" smtClean="0"/>
              <a:t>4/26/2024</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a:lstStyle/>
          <a:p>
            <a:fld id="{B5CEABB6-07DC-46E8-9B57-56EC44A396E5}" type="slidenum">
              <a:rPr lang="en-US" smtClean="0"/>
              <a:t>‹#›</a:t>
            </a:fld>
            <a:endParaRPr lang="en-US" dirty="0"/>
          </a:p>
        </p:txBody>
      </p:sp>
      <p:sp>
        <p:nvSpPr>
          <p:cNvPr id="8" name="Picture Placeholder 7">
            <a:extLst>
              <a:ext uri="{FF2B5EF4-FFF2-40B4-BE49-F238E27FC236}">
                <a16:creationId xmlns:a16="http://schemas.microsoft.com/office/drawing/2014/main" id="{A3DDCF11-EBBF-48BB-8FF1-3BCC5342FE32}"/>
              </a:ext>
            </a:extLst>
          </p:cNvPr>
          <p:cNvSpPr>
            <a:spLocks noGrp="1"/>
          </p:cNvSpPr>
          <p:nvPr>
            <p:ph type="pic" sz="quarter" idx="13"/>
          </p:nvPr>
        </p:nvSpPr>
        <p:spPr>
          <a:xfrm>
            <a:off x="6316571" y="777240"/>
            <a:ext cx="5029200" cy="5303520"/>
          </a:xfrm>
          <a:solidFill>
            <a:schemeClr val="bg1"/>
          </a:solidFill>
        </p:spPr>
        <p:txBody>
          <a:bodyPr/>
          <a:lstStyle/>
          <a:p>
            <a:r>
              <a:rPr lang="en-US"/>
              <a:t>Click icon to add picture</a:t>
            </a:r>
            <a:endParaRPr lang="en-US" dirty="0"/>
          </a:p>
        </p:txBody>
      </p:sp>
      <p:sp>
        <p:nvSpPr>
          <p:cNvPr id="11" name="Text Placeholder 10">
            <a:extLst>
              <a:ext uri="{FF2B5EF4-FFF2-40B4-BE49-F238E27FC236}">
                <a16:creationId xmlns:a16="http://schemas.microsoft.com/office/drawing/2014/main" id="{C5D1F2BB-3E57-46BA-8BCC-5F9B17C8BDB3}"/>
              </a:ext>
            </a:extLst>
          </p:cNvPr>
          <p:cNvSpPr>
            <a:spLocks noGrp="1"/>
          </p:cNvSpPr>
          <p:nvPr>
            <p:ph type="body" sz="quarter" idx="14" hasCustomPrompt="1"/>
          </p:nvPr>
        </p:nvSpPr>
        <p:spPr>
          <a:xfrm>
            <a:off x="960120" y="3172968"/>
            <a:ext cx="4617720" cy="457200"/>
          </a:xfrm>
        </p:spPr>
        <p:txBody>
          <a:bodyPr>
            <a:noAutofit/>
          </a:bodyPr>
          <a:lstStyle>
            <a:lvl1pPr marL="0" indent="0" algn="ctr">
              <a:buNone/>
              <a:defRPr sz="2000" b="0" spc="300">
                <a:solidFill>
                  <a:schemeClr val="accent3">
                    <a:lumMod val="25000"/>
                  </a:schemeClr>
                </a:solidFill>
                <a:latin typeface="+mn-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US" dirty="0"/>
              <a:t>NAME</a:t>
            </a:r>
          </a:p>
        </p:txBody>
      </p:sp>
      <p:pic>
        <p:nvPicPr>
          <p:cNvPr id="14" name="Graphic 13" descr="sprig icon&#10;">
            <a:extLst>
              <a:ext uri="{FF2B5EF4-FFF2-40B4-BE49-F238E27FC236}">
                <a16:creationId xmlns:a16="http://schemas.microsoft.com/office/drawing/2014/main" id="{8203CE7C-A0C4-4B19-BD99-5B8977E6941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65924">
            <a:off x="2641877" y="2157078"/>
            <a:ext cx="1280160" cy="662539"/>
          </a:xfrm>
          <a:prstGeom prst="rect">
            <a:avLst/>
          </a:prstGeom>
        </p:spPr>
      </p:pic>
    </p:spTree>
    <p:extLst>
      <p:ext uri="{BB962C8B-B14F-4D97-AF65-F5344CB8AC3E}">
        <p14:creationId xmlns:p14="http://schemas.microsoft.com/office/powerpoint/2010/main" val="22061154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A67100-6916-4AEC-BAC7-3FDE8B3F7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97FA07D-CB7D-45DA-96C3-583B4A486D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FEFAB05-939D-4E6D-A1E7-738D2F772A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5FD3F4-2051-4107-BB31-502261E716DD}" type="datetime1">
              <a:rPr lang="en-US" smtClean="0"/>
              <a:t>4/26/2024</a:t>
            </a:fld>
            <a:endParaRPr lang="en-ID"/>
          </a:p>
        </p:txBody>
      </p:sp>
      <p:sp>
        <p:nvSpPr>
          <p:cNvPr id="5" name="Footer Placeholder 4">
            <a:extLst>
              <a:ext uri="{FF2B5EF4-FFF2-40B4-BE49-F238E27FC236}">
                <a16:creationId xmlns:a16="http://schemas.microsoft.com/office/drawing/2014/main" id="{E2D8F0FC-A47B-4BFC-98E6-7ACBE4B7D4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12B2C4B7-EB62-457B-AA16-E3BCE7492F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C6220-5288-4181-BC71-CF33DA912F5D}" type="slidenum">
              <a:rPr lang="en-ID" smtClean="0"/>
              <a:t>‹#›</a:t>
            </a:fld>
            <a:endParaRPr lang="en-ID"/>
          </a:p>
        </p:txBody>
      </p:sp>
    </p:spTree>
    <p:extLst>
      <p:ext uri="{BB962C8B-B14F-4D97-AF65-F5344CB8AC3E}">
        <p14:creationId xmlns:p14="http://schemas.microsoft.com/office/powerpoint/2010/main" val="47392399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61" r:id="rId9"/>
    <p:sldLayoutId id="2147483695" r:id="rId10"/>
    <p:sldLayoutId id="2147483696" r:id="rId11"/>
    <p:sldLayoutId id="2147483676" r:id="rId12"/>
    <p:sldLayoutId id="2147483675" r:id="rId13"/>
    <p:sldLayoutId id="2147483672" r:id="rId14"/>
    <p:sldLayoutId id="2147483673" r:id="rId15"/>
    <p:sldLayoutId id="2147483671" r:id="rId16"/>
    <p:sldLayoutId id="2147483666" r:id="rId17"/>
    <p:sldLayoutId id="2147483667" r:id="rId18"/>
    <p:sldLayoutId id="2147483699" r:id="rId19"/>
    <p:sldLayoutId id="2147483678" r:id="rId20"/>
    <p:sldLayoutId id="2147483679" r:id="rId21"/>
    <p:sldLayoutId id="2147483680" r:id="rId22"/>
    <p:sldLayoutId id="2147483697" r:id="rId23"/>
    <p:sldLayoutId id="2147483698" r:id="rId24"/>
    <p:sldLayoutId id="2147483685" r:id="rId25"/>
    <p:sldLayoutId id="2147483681" r:id="rId26"/>
    <p:sldLayoutId id="2147483683" r:id="rId27"/>
    <p:sldLayoutId id="2147483682" r:id="rId28"/>
    <p:sldLayoutId id="2147483684" r:id="rId29"/>
    <p:sldLayoutId id="2147483668" r:id="rId30"/>
    <p:sldLayoutId id="2147483674" r:id="rId31"/>
    <p:sldLayoutId id="2147483677" r:id="rId32"/>
    <p:sldLayoutId id="2147483662" r:id="rId33"/>
    <p:sldLayoutId id="2147483670" r:id="rId34"/>
    <p:sldLayoutId id="2147483669" r:id="rId35"/>
    <p:sldLayoutId id="2147483663" r:id="rId36"/>
    <p:sldLayoutId id="214748366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56" r:id="rId47"/>
    <p:sldLayoutId id="2147483657" r:id="rId48"/>
    <p:sldLayoutId id="2147483658" r:id="rId49"/>
    <p:sldLayoutId id="2147483659" r:id="rId50"/>
    <p:sldLayoutId id="2147483700" r:id="rId5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afratte@pa.gov"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30.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eg"/><Relationship Id="rId9" Type="http://schemas.openxmlformats.org/officeDocument/2006/relationships/hyperlink" Target="https://infotradekenya.go.ke/procedure/521/322?l=e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flickr.com/photos/jpellgen/50171323511/"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simple.wikipedia.org/wiki/Lycoming_County,_Pennsylvania"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geekaa.in/2010/10/problems-or-opportunities.html" TargetMode="External"/><Relationship Id="rId5" Type="http://schemas.openxmlformats.org/officeDocument/2006/relationships/image" Target="../media/image19.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hyperlink" Target="https://thebluediamondgallery.com/highway-signs/e/employment.html" TargetMode="Externa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journalistsresource.org/criminal-justice/uninsured-veterans-family-benefits-statistics-states/" TargetMode="Externa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s://www.dos.pa.gov/ProfessionalLicensing/Pages/Military-Occupational-Crosswalk-(Act35-2022).aspx"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pexels.com/photo/city-communicate-crosswalk-signage-416677/" TargetMode="Externa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flickr.com/photos/jpellgen/50171323511/" TargetMode="Externa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6.png"/><Relationship Id="rId7" Type="http://schemas.openxmlformats.org/officeDocument/2006/relationships/diagramQuickStyle" Target="../diagrams/quickStyle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5.png"/><Relationship Id="rId9" Type="http://schemas.microsoft.com/office/2007/relationships/diagramDrawing" Target="../diagrams/drawing3.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6.png"/><Relationship Id="rId7" Type="http://schemas.openxmlformats.org/officeDocument/2006/relationships/diagramQuickStyle" Target="../diagrams/quickStyl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5.png"/><Relationship Id="rId9" Type="http://schemas.microsoft.com/office/2007/relationships/diagramDrawing" Target="../diagrams/drawing4.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6.png"/><Relationship Id="rId7" Type="http://schemas.openxmlformats.org/officeDocument/2006/relationships/diagramQuickStyle" Target="../diagrams/quickStyle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5.png"/><Relationship Id="rId9" Type="http://schemas.microsoft.com/office/2007/relationships/diagramDrawing" Target="../diagrams/drawing5.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6.png"/><Relationship Id="rId7"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5.png"/><Relationship Id="rId9" Type="http://schemas.microsoft.com/office/2007/relationships/diagramDrawing" Target="../diagrams/drawing6.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flickr.com/photos/jpellgen/50171323511/" TargetMode="External"/></Relationships>
</file>

<file path=ppt/slides/_rels/slide2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5.png"/><Relationship Id="rId7" Type="http://schemas.openxmlformats.org/officeDocument/2006/relationships/diagramColors" Target="../diagrams/colors7.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6.png"/><Relationship Id="rId7" Type="http://schemas.openxmlformats.org/officeDocument/2006/relationships/diagramQuickStyle" Target="../diagrams/quickStyle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5.png"/><Relationship Id="rId9" Type="http://schemas.microsoft.com/office/2007/relationships/diagramDrawing" Target="../diagrams/drawing8.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flickr.com/photos/jpellgen/50171323511/" TargetMode="External"/><Relationship Id="rId4" Type="http://schemas.openxmlformats.org/officeDocument/2006/relationships/image" Target="../media/image17.jp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5.png"/><Relationship Id="rId7" Type="http://schemas.openxmlformats.org/officeDocument/2006/relationships/diagramColors" Target="../diagrams/colors9.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flickr.com/photos/jpellgen/50171323511/" TargetMode="External"/><Relationship Id="rId4" Type="http://schemas.openxmlformats.org/officeDocument/2006/relationships/image" Target="../media/image17.jp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alafratte@pa.gov"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ree, outdoor, building, government building&#10;&#10;Description automatically generated">
            <a:extLst>
              <a:ext uri="{FF2B5EF4-FFF2-40B4-BE49-F238E27FC236}">
                <a16:creationId xmlns:a16="http://schemas.microsoft.com/office/drawing/2014/main" id="{F776C361-9515-43C5-8DB7-69B1707C3222}"/>
              </a:ext>
            </a:extLst>
          </p:cNvPr>
          <p:cNvPicPr>
            <a:picLocks noChangeAspect="1"/>
          </p:cNvPicPr>
          <p:nvPr/>
        </p:nvPicPr>
        <p:blipFill rotWithShape="1">
          <a:blip r:embed="rId2">
            <a:extLst>
              <a:ext uri="{28A0092B-C50C-407E-A947-70E740481C1C}">
                <a14:useLocalDpi xmlns:a14="http://schemas.microsoft.com/office/drawing/2010/main" val="0"/>
              </a:ext>
            </a:extLst>
          </a:blip>
          <a:srcRect t="6356" r="14992" b="18546"/>
          <a:stretch/>
        </p:blipFill>
        <p:spPr>
          <a:xfrm>
            <a:off x="0" y="1"/>
            <a:ext cx="12192000" cy="6858000"/>
          </a:xfrm>
          <a:prstGeom prst="rect">
            <a:avLst/>
          </a:prstGeom>
        </p:spPr>
      </p:pic>
      <p:sp>
        <p:nvSpPr>
          <p:cNvPr id="10" name="Rectangle 9">
            <a:extLst>
              <a:ext uri="{FF2B5EF4-FFF2-40B4-BE49-F238E27FC236}">
                <a16:creationId xmlns:a16="http://schemas.microsoft.com/office/drawing/2014/main" id="{EA885FDD-9D51-4EF9-B0CC-82243D7A215E}"/>
              </a:ext>
            </a:extLst>
          </p:cNvPr>
          <p:cNvSpPr/>
          <p:nvPr/>
        </p:nvSpPr>
        <p:spPr>
          <a:xfrm>
            <a:off x="303589" y="655017"/>
            <a:ext cx="4626217" cy="55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034" eaLnBrk="1" fontAlgn="auto" hangingPunct="1">
              <a:spcBef>
                <a:spcPts val="0"/>
              </a:spcBef>
              <a:spcAft>
                <a:spcPts val="0"/>
              </a:spcAft>
              <a:defRPr/>
            </a:pPr>
            <a:endParaRPr lang="en-US" sz="900" dirty="0"/>
          </a:p>
        </p:txBody>
      </p:sp>
      <p:sp>
        <p:nvSpPr>
          <p:cNvPr id="12" name="Text Placeholder 1">
            <a:extLst>
              <a:ext uri="{FF2B5EF4-FFF2-40B4-BE49-F238E27FC236}">
                <a16:creationId xmlns:a16="http://schemas.microsoft.com/office/drawing/2014/main" id="{FD7663D7-58C9-4178-9FAF-D9460AE27DC2}"/>
              </a:ext>
            </a:extLst>
          </p:cNvPr>
          <p:cNvSpPr txBox="1">
            <a:spLocks/>
          </p:cNvSpPr>
          <p:nvPr/>
        </p:nvSpPr>
        <p:spPr>
          <a:xfrm>
            <a:off x="539456" y="571500"/>
            <a:ext cx="4154487" cy="1225550"/>
          </a:xfrm>
          <a:prstGeom prst="rect">
            <a:avLst/>
          </a:prstGeom>
        </p:spPr>
        <p:txBody>
          <a:bodyPr lIns="0" tIns="0" rIns="0" bIns="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GB" sz="3600" dirty="0">
                <a:solidFill>
                  <a:schemeClr val="bg1"/>
                </a:solidFill>
                <a:latin typeface="+mj-lt"/>
              </a:rPr>
              <a:t> </a:t>
            </a:r>
            <a:r>
              <a:rPr lang="en-GB" b="1" dirty="0">
                <a:solidFill>
                  <a:schemeClr val="bg1"/>
                </a:solidFill>
                <a:latin typeface="+mj-lt"/>
                <a:ea typeface="Open Sans Extrabold" panose="020B0906030804020204" pitchFamily="34" charset="0"/>
                <a:cs typeface="Open Sans Extrabold" panose="020B0906030804020204" pitchFamily="34" charset="0"/>
              </a:rPr>
              <a:t>Department of State</a:t>
            </a:r>
            <a:endParaRPr lang="en-GB" sz="3600" b="1" dirty="0">
              <a:solidFill>
                <a:schemeClr val="bg1"/>
              </a:solidFill>
              <a:latin typeface="+mj-lt"/>
              <a:ea typeface="Open Sans Extrabold" panose="020B0906030804020204" pitchFamily="34" charset="0"/>
              <a:cs typeface="Open Sans Extrabold" panose="020B0906030804020204" pitchFamily="34" charset="0"/>
            </a:endParaRPr>
          </a:p>
        </p:txBody>
      </p:sp>
      <p:sp>
        <p:nvSpPr>
          <p:cNvPr id="13" name="TextBox 12">
            <a:extLst>
              <a:ext uri="{FF2B5EF4-FFF2-40B4-BE49-F238E27FC236}">
                <a16:creationId xmlns:a16="http://schemas.microsoft.com/office/drawing/2014/main" id="{17B87028-3992-4E97-A11F-2FB838EC4032}"/>
              </a:ext>
            </a:extLst>
          </p:cNvPr>
          <p:cNvSpPr txBox="1"/>
          <p:nvPr/>
        </p:nvSpPr>
        <p:spPr>
          <a:xfrm>
            <a:off x="639739" y="1696446"/>
            <a:ext cx="4112023" cy="2000548"/>
          </a:xfrm>
          <a:prstGeom prst="rect">
            <a:avLst/>
          </a:prstGeom>
          <a:noFill/>
        </p:spPr>
        <p:txBody>
          <a:bodyPr wrap="none">
            <a:spAutoFit/>
          </a:bodyPr>
          <a:lstStyle/>
          <a:p>
            <a:pPr algn="ctr" defTabSz="914034" eaLnBrk="1" fontAlgn="auto" hangingPunct="1">
              <a:spcBef>
                <a:spcPts val="0"/>
              </a:spcBef>
              <a:spcAft>
                <a:spcPts val="0"/>
              </a:spcAft>
              <a:defRPr/>
            </a:pPr>
            <a:r>
              <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rPr>
              <a:t>Policy and Regulatory Updates</a:t>
            </a:r>
          </a:p>
          <a:p>
            <a:pPr algn="ctr" defTabSz="914034" eaLnBrk="1" fontAlgn="auto" hangingPunct="1">
              <a:spcBef>
                <a:spcPts val="0"/>
              </a:spcBef>
              <a:spcAft>
                <a:spcPts val="0"/>
              </a:spcAft>
              <a:defRPr/>
            </a:pPr>
            <a:endParaRPr lang="en-US" sz="1400" b="1" spc="300"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defTabSz="914034" eaLnBrk="1" fontAlgn="auto" hangingPunct="1">
              <a:spcBef>
                <a:spcPts val="0"/>
              </a:spcBef>
              <a:spcAft>
                <a:spcPts val="0"/>
              </a:spcAft>
              <a:defRPr/>
            </a:pPr>
            <a:endParaRPr lang="en-US" sz="1400" b="1" spc="300"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defTabSz="914034" eaLnBrk="1" fontAlgn="auto" hangingPunct="1">
              <a:spcBef>
                <a:spcPts val="0"/>
              </a:spcBef>
              <a:spcAft>
                <a:spcPts val="0"/>
              </a:spcAft>
              <a:defRPr/>
            </a:pPr>
            <a:endPar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defTabSz="914034" eaLnBrk="1" fontAlgn="auto" hangingPunct="1">
              <a:spcBef>
                <a:spcPts val="0"/>
              </a:spcBef>
              <a:spcAft>
                <a:spcPts val="0"/>
              </a:spcAft>
              <a:defRPr/>
            </a:pPr>
            <a:r>
              <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rPr>
              <a:t>Andrew LaFratte</a:t>
            </a:r>
          </a:p>
          <a:p>
            <a:pPr algn="ctr" defTabSz="914034" eaLnBrk="1" fontAlgn="auto" hangingPunct="1">
              <a:spcBef>
                <a:spcPts val="0"/>
              </a:spcBef>
              <a:spcAft>
                <a:spcPts val="0"/>
              </a:spcAft>
              <a:defRPr/>
            </a:pPr>
            <a:r>
              <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rPr>
              <a:t>Deputy Policy Director </a:t>
            </a:r>
          </a:p>
          <a:p>
            <a:pPr algn="ctr" defTabSz="914034" eaLnBrk="1" fontAlgn="auto" hangingPunct="1">
              <a:spcBef>
                <a:spcPts val="0"/>
              </a:spcBef>
              <a:spcAft>
                <a:spcPts val="0"/>
              </a:spcAft>
              <a:defRPr/>
            </a:pPr>
            <a:r>
              <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alafratte@pa.gov</a:t>
            </a:r>
            <a:r>
              <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rPr>
              <a:t> </a:t>
            </a:r>
          </a:p>
          <a:p>
            <a:pPr algn="ctr" defTabSz="914034" eaLnBrk="1" fontAlgn="auto" hangingPunct="1">
              <a:spcBef>
                <a:spcPts val="0"/>
              </a:spcBef>
              <a:spcAft>
                <a:spcPts val="0"/>
              </a:spcAft>
              <a:defRPr/>
            </a:pPr>
            <a:r>
              <a:rPr lang="en-US" sz="1600" b="1" spc="300" dirty="0">
                <a:solidFill>
                  <a:schemeClr val="bg1"/>
                </a:solidFill>
                <a:latin typeface="Lato" panose="020F0502020204030203" pitchFamily="34" charset="0"/>
                <a:ea typeface="Lato" panose="020F0502020204030203" pitchFamily="34" charset="0"/>
                <a:cs typeface="Lato" panose="020F0502020204030203" pitchFamily="34" charset="0"/>
              </a:rPr>
              <a:t>717-775-4022</a:t>
            </a:r>
          </a:p>
        </p:txBody>
      </p:sp>
      <p:pic>
        <p:nvPicPr>
          <p:cNvPr id="3" name="Picture 2">
            <a:extLst>
              <a:ext uri="{FF2B5EF4-FFF2-40B4-BE49-F238E27FC236}">
                <a16:creationId xmlns:a16="http://schemas.microsoft.com/office/drawing/2014/main" id="{A8324705-5211-4274-9216-73BFE666E4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08487" y="3857486"/>
            <a:ext cx="2016422" cy="2041013"/>
          </a:xfrm>
          <a:prstGeom prst="rect">
            <a:avLst/>
          </a:prstGeom>
        </p:spPr>
      </p:pic>
    </p:spTree>
    <p:extLst>
      <p:ext uri="{BB962C8B-B14F-4D97-AF65-F5344CB8AC3E}">
        <p14:creationId xmlns:p14="http://schemas.microsoft.com/office/powerpoint/2010/main" val="3530378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sp>
        <p:nvSpPr>
          <p:cNvPr id="15" name="Rectangle 14">
            <a:extLst>
              <a:ext uri="{FF2B5EF4-FFF2-40B4-BE49-F238E27FC236}">
                <a16:creationId xmlns:a16="http://schemas.microsoft.com/office/drawing/2014/main" id="{99D03966-5E0E-4BFA-B36A-8DD0FD8683AC}"/>
              </a:ext>
            </a:extLst>
          </p:cNvPr>
          <p:cNvSpPr/>
          <p:nvPr/>
        </p:nvSpPr>
        <p:spPr>
          <a:xfrm>
            <a:off x="11092369" y="337631"/>
            <a:ext cx="609600" cy="5600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9" name="Picture Placeholder 7" descr="Photo of business man writing in journal&#10;">
            <a:extLst>
              <a:ext uri="{FF2B5EF4-FFF2-40B4-BE49-F238E27FC236}">
                <a16:creationId xmlns:a16="http://schemas.microsoft.com/office/drawing/2014/main" id="{CFFB0AD0-0ACB-F0A5-6807-A1FB700C2C9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616146" cy="7098357"/>
          </a:xfrm>
          <a:prstGeom prst="rect">
            <a:avLst/>
          </a:prstGeom>
        </p:spPr>
      </p:pic>
      <p:pic>
        <p:nvPicPr>
          <p:cNvPr id="3" name="Picture 2">
            <a:extLst>
              <a:ext uri="{FF2B5EF4-FFF2-40B4-BE49-F238E27FC236}">
                <a16:creationId xmlns:a16="http://schemas.microsoft.com/office/drawing/2014/main" id="{3900C3B2-CD6A-4FE6-8846-AD7044FC3D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13" name="Title 1">
            <a:extLst>
              <a:ext uri="{FF2B5EF4-FFF2-40B4-BE49-F238E27FC236}">
                <a16:creationId xmlns:a16="http://schemas.microsoft.com/office/drawing/2014/main" id="{CDEC343F-A26F-86AB-C63B-76ADE1C3F17F}"/>
              </a:ext>
            </a:extLst>
          </p:cNvPr>
          <p:cNvSpPr txBox="1">
            <a:spLocks/>
          </p:cNvSpPr>
          <p:nvPr/>
        </p:nvSpPr>
        <p:spPr>
          <a:xfrm>
            <a:off x="327547" y="685800"/>
            <a:ext cx="5909480" cy="6172200"/>
          </a:xfrm>
          <a:prstGeom prst="rect">
            <a:avLst/>
          </a:prstGeom>
          <a:solidFill>
            <a:srgbClr val="BF8641">
              <a:lumMod val="20000"/>
              <a:lumOff val="80000"/>
              <a:alpha val="90000"/>
            </a:srgbClr>
          </a:solidFill>
          <a:ln w="38100" cmpd="sng">
            <a:solidFill>
              <a:srgbClr val="D9A577">
                <a:lumMod val="50000"/>
              </a:srgbClr>
            </a:solidFill>
          </a:ln>
        </p:spPr>
        <p:txBody>
          <a:bodyPr vert="horz" lIns="274320" tIns="457200" rIns="274320" bIns="45720" rtlCol="0" anchor="t">
            <a:normAutofit/>
          </a:bodyPr>
          <a:lstStyle>
            <a:lvl1pPr algn="ctr" defTabSz="914400" rtl="0" eaLnBrk="1" latinLnBrk="0" hangingPunct="1">
              <a:lnSpc>
                <a:spcPct val="90000"/>
              </a:lnSpc>
              <a:spcBef>
                <a:spcPct val="0"/>
              </a:spcBef>
              <a:buNone/>
              <a:defRPr sz="3200" kern="1200" spc="100" baseline="0">
                <a:solidFill>
                  <a:schemeClr val="accent3">
                    <a:lumMod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100" normalizeH="0" baseline="0" noProof="0" dirty="0">
                <a:ln>
                  <a:noFill/>
                </a:ln>
                <a:solidFill>
                  <a:srgbClr val="F2DAAC">
                    <a:lumMod val="25000"/>
                  </a:srgbClr>
                </a:solidFill>
                <a:effectLst/>
                <a:uLnTx/>
                <a:uFillTx/>
                <a:latin typeface="Elephant Pro"/>
                <a:ea typeface="+mj-ea"/>
                <a:cs typeface="+mj-cs"/>
              </a:rPr>
              <a:t>Agenda</a:t>
            </a:r>
          </a:p>
        </p:txBody>
      </p:sp>
      <p:sp>
        <p:nvSpPr>
          <p:cNvPr id="16" name="TextBox 15">
            <a:extLst>
              <a:ext uri="{FF2B5EF4-FFF2-40B4-BE49-F238E27FC236}">
                <a16:creationId xmlns:a16="http://schemas.microsoft.com/office/drawing/2014/main" id="{1165496D-3AC5-0B58-F5DC-EE703CF5BF26}"/>
              </a:ext>
            </a:extLst>
          </p:cNvPr>
          <p:cNvSpPr txBox="1"/>
          <p:nvPr/>
        </p:nvSpPr>
        <p:spPr>
          <a:xfrm>
            <a:off x="618699" y="1806902"/>
            <a:ext cx="5618328" cy="4365298"/>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sz="1700" b="1" dirty="0">
                <a:latin typeface="Roboto" charset="0"/>
                <a:ea typeface="Roboto" charset="0"/>
                <a:cs typeface="Roboto" charset="0"/>
              </a:rPr>
              <a:t>Overview of DOS / Professional Licensure</a:t>
            </a:r>
          </a:p>
          <a:p>
            <a:pPr>
              <a:lnSpc>
                <a:spcPct val="150000"/>
              </a:lnSpc>
            </a:pPr>
            <a:endParaRPr lang="en-US" sz="1700" b="1" dirty="0">
              <a:latin typeface="Roboto" charset="0"/>
              <a:ea typeface="Roboto" charset="0"/>
              <a:cs typeface="Roboto" charset="0"/>
            </a:endParaRPr>
          </a:p>
          <a:p>
            <a:pPr marL="285750" indent="-285750">
              <a:lnSpc>
                <a:spcPct val="150000"/>
              </a:lnSpc>
              <a:buFont typeface="Wingdings" panose="05000000000000000000" pitchFamily="2" charset="2"/>
              <a:buChar char="Ø"/>
            </a:pPr>
            <a:r>
              <a:rPr lang="en-US" sz="1700" b="1" dirty="0">
                <a:latin typeface="Roboto" charset="0"/>
                <a:ea typeface="Roboto" charset="0"/>
                <a:cs typeface="Roboto" charset="0"/>
              </a:rPr>
              <a:t>Reducing Barriers &amp; Creating Opportunities</a:t>
            </a:r>
          </a:p>
          <a:p>
            <a:pPr marL="285750" indent="-285750">
              <a:lnSpc>
                <a:spcPct val="150000"/>
              </a:lnSpc>
              <a:buFont typeface="Wingdings" panose="05000000000000000000" pitchFamily="2" charset="2"/>
              <a:buChar char="Ø"/>
            </a:pPr>
            <a:endParaRPr lang="en-US" sz="1700" b="1" dirty="0">
              <a:latin typeface="Roboto" charset="0"/>
              <a:ea typeface="Roboto" charset="0"/>
              <a:cs typeface="Roboto" charset="0"/>
            </a:endParaRPr>
          </a:p>
          <a:p>
            <a:pPr marL="285750" indent="-285750">
              <a:lnSpc>
                <a:spcPct val="150000"/>
              </a:lnSpc>
              <a:buFont typeface="Wingdings" panose="05000000000000000000" pitchFamily="2" charset="2"/>
              <a:buChar char="Ø"/>
            </a:pPr>
            <a:r>
              <a:rPr lang="en-US" sz="1700" b="1" dirty="0">
                <a:latin typeface="Roboto" charset="0"/>
                <a:ea typeface="Roboto" charset="0"/>
                <a:cs typeface="Roboto" charset="0"/>
              </a:rPr>
              <a:t>Legislative and Regulatory Updates</a:t>
            </a:r>
          </a:p>
          <a:p>
            <a:pPr marL="285750" indent="-285750">
              <a:lnSpc>
                <a:spcPct val="150000"/>
              </a:lnSpc>
              <a:buFont typeface="Wingdings" panose="05000000000000000000" pitchFamily="2" charset="2"/>
              <a:buChar char="Ø"/>
            </a:pPr>
            <a:endParaRPr lang="en-US" sz="1700" b="1" dirty="0">
              <a:latin typeface="Roboto" charset="0"/>
              <a:ea typeface="Roboto" charset="0"/>
              <a:cs typeface="Roboto" charset="0"/>
            </a:endParaRPr>
          </a:p>
          <a:p>
            <a:pPr marL="285750" indent="-285750">
              <a:lnSpc>
                <a:spcPct val="150000"/>
              </a:lnSpc>
              <a:buFont typeface="Wingdings" panose="05000000000000000000" pitchFamily="2" charset="2"/>
              <a:buChar char="Ø"/>
            </a:pPr>
            <a:r>
              <a:rPr lang="en-US" sz="1700" b="1" dirty="0">
                <a:latin typeface="Roboto" charset="0"/>
                <a:ea typeface="Roboto" charset="0"/>
                <a:cs typeface="Roboto" charset="0"/>
              </a:rPr>
              <a:t>Policy-Making Process </a:t>
            </a:r>
          </a:p>
          <a:p>
            <a:pPr marL="285750" indent="-285750">
              <a:lnSpc>
                <a:spcPct val="150000"/>
              </a:lnSpc>
              <a:buFont typeface="Wingdings" panose="05000000000000000000" pitchFamily="2" charset="2"/>
              <a:buChar char="Ø"/>
            </a:pPr>
            <a:endParaRPr lang="en-US" sz="1700" b="1" dirty="0">
              <a:latin typeface="Roboto" charset="0"/>
              <a:ea typeface="Roboto" charset="0"/>
              <a:cs typeface="Roboto" charset="0"/>
            </a:endParaRPr>
          </a:p>
          <a:p>
            <a:pPr marL="285750" indent="-285750">
              <a:lnSpc>
                <a:spcPct val="150000"/>
              </a:lnSpc>
              <a:buFont typeface="Wingdings" panose="05000000000000000000" pitchFamily="2" charset="2"/>
              <a:buChar char="Ø"/>
            </a:pPr>
            <a:r>
              <a:rPr lang="en-US" sz="1700" b="1" dirty="0">
                <a:latin typeface="Roboto" charset="0"/>
                <a:ea typeface="Roboto" charset="0"/>
                <a:cs typeface="Roboto" charset="0"/>
              </a:rPr>
              <a:t>Regulatory Promulgation Process</a:t>
            </a:r>
          </a:p>
          <a:p>
            <a:pPr marL="285750" indent="-285750">
              <a:lnSpc>
                <a:spcPct val="150000"/>
              </a:lnSpc>
              <a:buFont typeface="Wingdings" panose="05000000000000000000" pitchFamily="2" charset="2"/>
              <a:buChar char="Ø"/>
            </a:pPr>
            <a:endParaRPr lang="en-US" sz="1700" b="1" dirty="0">
              <a:latin typeface="Roboto" charset="0"/>
              <a:ea typeface="Roboto" charset="0"/>
              <a:cs typeface="Roboto" charset="0"/>
            </a:endParaRPr>
          </a:p>
          <a:p>
            <a:pPr marL="285750" indent="-285750">
              <a:lnSpc>
                <a:spcPct val="150000"/>
              </a:lnSpc>
              <a:buFont typeface="Wingdings" panose="05000000000000000000" pitchFamily="2" charset="2"/>
              <a:buChar char="Ø"/>
            </a:pPr>
            <a:r>
              <a:rPr lang="en-US" sz="1700" b="1" dirty="0">
                <a:latin typeface="Roboto" charset="0"/>
                <a:ea typeface="Roboto" charset="0"/>
                <a:cs typeface="Roboto" charset="0"/>
              </a:rPr>
              <a:t>Questions</a:t>
            </a:r>
          </a:p>
        </p:txBody>
      </p:sp>
    </p:spTree>
    <p:extLst>
      <p:ext uri="{BB962C8B-B14F-4D97-AF65-F5344CB8AC3E}">
        <p14:creationId xmlns:p14="http://schemas.microsoft.com/office/powerpoint/2010/main" val="16447031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CC9C-7429-45B0-8103-C0D206342BE7}"/>
              </a:ext>
            </a:extLst>
          </p:cNvPr>
          <p:cNvSpPr>
            <a:spLocks noGrp="1"/>
          </p:cNvSpPr>
          <p:nvPr>
            <p:ph type="title"/>
          </p:nvPr>
        </p:nvSpPr>
        <p:spPr>
          <a:xfrm>
            <a:off x="1449165" y="1123893"/>
            <a:ext cx="4157790" cy="457200"/>
          </a:xfrm>
        </p:spPr>
        <p:txBody>
          <a:bodyPr>
            <a:noAutofit/>
          </a:bodyPr>
          <a:lstStyle/>
          <a:p>
            <a:r>
              <a:rPr lang="en-US" sz="3200" dirty="0">
                <a:solidFill>
                  <a:schemeClr val="tx1"/>
                </a:solidFill>
              </a:rPr>
              <a:t>Meet the presenter</a:t>
            </a:r>
          </a:p>
        </p:txBody>
      </p:sp>
      <p:sp>
        <p:nvSpPr>
          <p:cNvPr id="3" name="Content Placeholder 2">
            <a:extLst>
              <a:ext uri="{FF2B5EF4-FFF2-40B4-BE49-F238E27FC236}">
                <a16:creationId xmlns:a16="http://schemas.microsoft.com/office/drawing/2014/main" id="{02DFCE27-D56E-4D7D-9A28-3C699A6B64C9}"/>
              </a:ext>
            </a:extLst>
          </p:cNvPr>
          <p:cNvSpPr>
            <a:spLocks noGrp="1"/>
          </p:cNvSpPr>
          <p:nvPr>
            <p:ph idx="1"/>
          </p:nvPr>
        </p:nvSpPr>
        <p:spPr>
          <a:xfrm>
            <a:off x="773600" y="3309854"/>
            <a:ext cx="5508920" cy="2806980"/>
          </a:xfrm>
        </p:spPr>
        <p:txBody>
          <a:bodyPr vert="horz" lIns="91440" tIns="45720" rIns="91440" bIns="45720" rtlCol="0" anchor="t">
            <a:normAutofit/>
          </a:bodyPr>
          <a:lstStyle/>
          <a:p>
            <a:pPr marL="285750" indent="-285750" algn="l">
              <a:buFont typeface="Wingdings" panose="05000000000000000000" pitchFamily="2" charset="2"/>
              <a:buChar char="Ø"/>
            </a:pPr>
            <a:r>
              <a:rPr lang="en-US" sz="1600" dirty="0">
                <a:solidFill>
                  <a:schemeClr val="tx1"/>
                </a:solidFill>
              </a:rPr>
              <a:t>Deputy Policy Director for the Pennsylvania Department of State. </a:t>
            </a:r>
          </a:p>
          <a:p>
            <a:pPr marL="285750" indent="-285750" algn="l">
              <a:buFont typeface="Wingdings" panose="05000000000000000000" pitchFamily="2" charset="2"/>
              <a:buChar char="Ø"/>
            </a:pPr>
            <a:r>
              <a:rPr lang="en-US" sz="1600" dirty="0">
                <a:solidFill>
                  <a:schemeClr val="tx1"/>
                </a:solidFill>
              </a:rPr>
              <a:t>Committed to eliminating obstacles to professional licensure and championing policies that enhance workforce development in the healthcare industry. </a:t>
            </a:r>
          </a:p>
          <a:p>
            <a:pPr marL="285750" indent="-285750" algn="l">
              <a:buFont typeface="Wingdings" panose="05000000000000000000" pitchFamily="2" charset="2"/>
              <a:buChar char="Ø"/>
            </a:pPr>
            <a:r>
              <a:rPr lang="en-US" sz="1600" dirty="0">
                <a:solidFill>
                  <a:schemeClr val="tx1"/>
                </a:solidFill>
              </a:rPr>
              <a:t>Joined the Department in 2019 and holds a Master's degree in Public Administration from the University of Pittsburgh</a:t>
            </a:r>
          </a:p>
        </p:txBody>
      </p:sp>
      <p:sp>
        <p:nvSpPr>
          <p:cNvPr id="35" name="Slide Number Placeholder 34">
            <a:extLst>
              <a:ext uri="{FF2B5EF4-FFF2-40B4-BE49-F238E27FC236}">
                <a16:creationId xmlns:a16="http://schemas.microsoft.com/office/drawing/2014/main" id="{8E1AC5C9-EB48-467F-A73C-3E2E0A794DE9}"/>
              </a:ext>
            </a:extLst>
          </p:cNvPr>
          <p:cNvSpPr>
            <a:spLocks noGrp="1"/>
          </p:cNvSpPr>
          <p:nvPr>
            <p:ph type="sldNum" sz="quarter" idx="12"/>
          </p:nvPr>
        </p:nvSpPr>
        <p:spPr>
          <a:xfrm>
            <a:off x="8997696" y="6488702"/>
            <a:ext cx="2743200" cy="182880"/>
          </a:xfrm>
        </p:spPr>
        <p:txBody>
          <a:bodyPr/>
          <a:lstStyle/>
          <a:p>
            <a:fld id="{B5CEABB6-07DC-46E8-9B57-56EC44A396E5}" type="slidenum">
              <a:rPr lang="en-US" smtClean="0"/>
              <a:pPr/>
              <a:t>3</a:t>
            </a:fld>
            <a:endParaRPr lang="en-US" dirty="0"/>
          </a:p>
        </p:txBody>
      </p:sp>
      <p:sp>
        <p:nvSpPr>
          <p:cNvPr id="10" name="Text Placeholder 9">
            <a:extLst>
              <a:ext uri="{FF2B5EF4-FFF2-40B4-BE49-F238E27FC236}">
                <a16:creationId xmlns:a16="http://schemas.microsoft.com/office/drawing/2014/main" id="{A32E4DAB-1431-49AD-B20B-F0E932C75C07}"/>
              </a:ext>
            </a:extLst>
          </p:cNvPr>
          <p:cNvSpPr>
            <a:spLocks noGrp="1"/>
          </p:cNvSpPr>
          <p:nvPr>
            <p:ph type="body" sz="quarter" idx="14"/>
          </p:nvPr>
        </p:nvSpPr>
        <p:spPr>
          <a:xfrm>
            <a:off x="989235" y="2801339"/>
            <a:ext cx="4617720" cy="457200"/>
          </a:xfrm>
        </p:spPr>
        <p:txBody>
          <a:bodyPr anchor="ctr"/>
          <a:lstStyle/>
          <a:p>
            <a:r>
              <a:rPr lang="en-US" b="1" dirty="0"/>
              <a:t>Andrew LaFratte</a:t>
            </a:r>
          </a:p>
        </p:txBody>
      </p:sp>
      <p:pic>
        <p:nvPicPr>
          <p:cNvPr id="1026" name="Picture 2" descr="PA Department of State">
            <a:extLst>
              <a:ext uri="{FF2B5EF4-FFF2-40B4-BE49-F238E27FC236}">
                <a16:creationId xmlns:a16="http://schemas.microsoft.com/office/drawing/2014/main" id="{35E716E3-011B-20BB-6D72-FE4DDAF17A09}"/>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2575" r="2575"/>
          <a:stretch>
            <a:fillRect/>
          </a:stretch>
        </p:blipFill>
        <p:spPr bwMode="auto">
          <a:xfrm>
            <a:off x="6585047" y="777240"/>
            <a:ext cx="4760724" cy="5303520"/>
          </a:xfrm>
          <a:prstGeom prst="rect">
            <a:avLst/>
          </a:prstGeom>
          <a:noFill/>
          <a:extLst>
            <a:ext uri="{909E8E84-426E-40DD-AFC4-6F175D3DCCD1}">
              <a14:hiddenFill xmlns:a14="http://schemas.microsoft.com/office/drawing/2010/main">
                <a:solidFill>
                  <a:srgbClr val="FFFFFF"/>
                </a:solidFill>
              </a14:hiddenFill>
            </a:ext>
          </a:extLst>
        </p:spPr>
      </p:pic>
      <p:sp>
        <p:nvSpPr>
          <p:cNvPr id="16" name="Date Placeholder 15">
            <a:extLst>
              <a:ext uri="{FF2B5EF4-FFF2-40B4-BE49-F238E27FC236}">
                <a16:creationId xmlns:a16="http://schemas.microsoft.com/office/drawing/2014/main" id="{74E8E2F2-CE29-2E46-30DB-4476400DA879}"/>
              </a:ext>
            </a:extLst>
          </p:cNvPr>
          <p:cNvSpPr>
            <a:spLocks noGrp="1"/>
          </p:cNvSpPr>
          <p:nvPr>
            <p:ph type="dt" sz="half" idx="10"/>
          </p:nvPr>
        </p:nvSpPr>
        <p:spPr/>
        <p:txBody>
          <a:bodyPr/>
          <a:lstStyle/>
          <a:p>
            <a:fld id="{5E088C28-C683-4A4F-A4FA-78D842DC12BD}" type="datetime1">
              <a:rPr lang="en-US" smtClean="0"/>
              <a:t>4/26/2024</a:t>
            </a:fld>
            <a:endParaRPr lang="en-US" dirty="0"/>
          </a:p>
        </p:txBody>
      </p:sp>
    </p:spTree>
    <p:extLst>
      <p:ext uri="{BB962C8B-B14F-4D97-AF65-F5344CB8AC3E}">
        <p14:creationId xmlns:p14="http://schemas.microsoft.com/office/powerpoint/2010/main" val="305209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018207-DC50-4609-986C-6C014CCF6647}"/>
              </a:ext>
            </a:extLst>
          </p:cNvPr>
          <p:cNvSpPr txBox="1"/>
          <p:nvPr/>
        </p:nvSpPr>
        <p:spPr>
          <a:xfrm>
            <a:off x="759311" y="1523780"/>
            <a:ext cx="4724400" cy="1323439"/>
          </a:xfrm>
          <a:prstGeom prst="rect">
            <a:avLst/>
          </a:prstGeom>
          <a:noFill/>
        </p:spPr>
        <p:txBody>
          <a:bodyPr wrap="square" rtlCol="0">
            <a:spAutoFit/>
          </a:bodyPr>
          <a:lstStyle/>
          <a:p>
            <a:r>
              <a:rPr lang="en-ID" sz="4000" b="1" dirty="0">
                <a:latin typeface="Montserrat" panose="00000500000000000000" pitchFamily="50" charset="0"/>
              </a:rPr>
              <a:t>Professional Licensing</a:t>
            </a:r>
          </a:p>
        </p:txBody>
      </p:sp>
      <p:sp>
        <p:nvSpPr>
          <p:cNvPr id="6" name="TextBox 5">
            <a:extLst>
              <a:ext uri="{FF2B5EF4-FFF2-40B4-BE49-F238E27FC236}">
                <a16:creationId xmlns:a16="http://schemas.microsoft.com/office/drawing/2014/main" id="{FE0F45FD-CA3C-4826-BB80-EC92F7EE8DCA}"/>
              </a:ext>
            </a:extLst>
          </p:cNvPr>
          <p:cNvSpPr txBox="1"/>
          <p:nvPr/>
        </p:nvSpPr>
        <p:spPr>
          <a:xfrm>
            <a:off x="791981" y="3304206"/>
            <a:ext cx="3984735" cy="2267287"/>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sz="1600" dirty="0">
                <a:latin typeface="Roboto" charset="0"/>
                <a:ea typeface="Roboto" charset="0"/>
                <a:cs typeface="Roboto" charset="0"/>
              </a:rPr>
              <a:t>Nearly 25% of all Pennsylvania workers hold a license or certification to perform their job. </a:t>
            </a:r>
          </a:p>
          <a:p>
            <a:pPr marL="285750" indent="-285750">
              <a:lnSpc>
                <a:spcPct val="150000"/>
              </a:lnSpc>
              <a:buFont typeface="Wingdings" panose="05000000000000000000" pitchFamily="2" charset="2"/>
              <a:buChar char="Ø"/>
            </a:pPr>
            <a:endParaRPr lang="en-US" sz="1600" dirty="0">
              <a:latin typeface="Roboto" charset="0"/>
              <a:ea typeface="Roboto" charset="0"/>
              <a:cs typeface="Roboto" charset="0"/>
            </a:endParaRPr>
          </a:p>
          <a:p>
            <a:pPr marL="285750" indent="-285750">
              <a:lnSpc>
                <a:spcPct val="150000"/>
              </a:lnSpc>
              <a:buFont typeface="Wingdings" panose="05000000000000000000" pitchFamily="2" charset="2"/>
              <a:buChar char="Ø"/>
            </a:pPr>
            <a:r>
              <a:rPr lang="en-US" sz="1600" dirty="0">
                <a:latin typeface="Roboto" charset="0"/>
                <a:ea typeface="Roboto" charset="0"/>
                <a:cs typeface="Roboto" charset="0"/>
              </a:rPr>
              <a:t>There are nearly 1 million licensed professionals practicing in PA </a:t>
            </a:r>
          </a:p>
        </p:txBody>
      </p:sp>
      <p:sp>
        <p:nvSpPr>
          <p:cNvPr id="9" name="TextBox 8">
            <a:extLst>
              <a:ext uri="{FF2B5EF4-FFF2-40B4-BE49-F238E27FC236}">
                <a16:creationId xmlns:a16="http://schemas.microsoft.com/office/drawing/2014/main" id="{B9676868-C3EE-4A42-812A-552FD42AFEED}"/>
              </a:ext>
            </a:extLst>
          </p:cNvPr>
          <p:cNvSpPr txBox="1"/>
          <p:nvPr/>
        </p:nvSpPr>
        <p:spPr>
          <a:xfrm>
            <a:off x="5313002" y="4820553"/>
            <a:ext cx="5564054" cy="877163"/>
          </a:xfrm>
          <a:prstGeom prst="rect">
            <a:avLst/>
          </a:prstGeom>
          <a:noFill/>
        </p:spPr>
        <p:txBody>
          <a:bodyPr wrap="square" rtlCol="0">
            <a:spAutoFit/>
          </a:bodyPr>
          <a:lstStyle/>
          <a:p>
            <a:pPr algn="ctr">
              <a:lnSpc>
                <a:spcPct val="150000"/>
              </a:lnSpc>
            </a:pPr>
            <a:r>
              <a:rPr lang="en-US" dirty="0">
                <a:latin typeface="Roboto" charset="0"/>
                <a:ea typeface="Roboto" charset="0"/>
                <a:cs typeface="Roboto" charset="0"/>
              </a:rPr>
              <a:t>67% of PA’s licensee population are in </a:t>
            </a:r>
          </a:p>
          <a:p>
            <a:pPr algn="ctr">
              <a:lnSpc>
                <a:spcPct val="150000"/>
              </a:lnSpc>
            </a:pPr>
            <a:r>
              <a:rPr lang="en-US" dirty="0">
                <a:latin typeface="Roboto" charset="0"/>
                <a:ea typeface="Roboto" charset="0"/>
                <a:cs typeface="Roboto" charset="0"/>
              </a:rPr>
              <a:t>health care professions</a:t>
            </a:r>
            <a:endParaRPr lang="en-US" dirty="0">
              <a:solidFill>
                <a:schemeClr val="tx1">
                  <a:lumMod val="50000"/>
                  <a:lumOff val="50000"/>
                </a:schemeClr>
              </a:solidFill>
              <a:latin typeface="Roboto" charset="0"/>
              <a:ea typeface="Roboto" charset="0"/>
              <a:cs typeface="Roboto" charset="0"/>
            </a:endParaRPr>
          </a:p>
        </p:txBody>
      </p:sp>
      <p:sp>
        <p:nvSpPr>
          <p:cNvPr id="18" name="Google Shape;653;p78">
            <a:extLst>
              <a:ext uri="{FF2B5EF4-FFF2-40B4-BE49-F238E27FC236}">
                <a16:creationId xmlns:a16="http://schemas.microsoft.com/office/drawing/2014/main" id="{20A5626C-B970-40E4-B886-6EF522F19928}"/>
              </a:ext>
            </a:extLst>
          </p:cNvPr>
          <p:cNvSpPr/>
          <p:nvPr/>
        </p:nvSpPr>
        <p:spPr>
          <a:xfrm>
            <a:off x="6522997" y="1317026"/>
            <a:ext cx="3530637" cy="3503527"/>
          </a:xfrm>
          <a:custGeom>
            <a:avLst/>
            <a:gdLst/>
            <a:ahLst/>
            <a:cxnLst/>
            <a:rect l="l" t="t" r="r" b="b"/>
            <a:pathLst>
              <a:path w="120000" h="120000" extrusionOk="0">
                <a:moveTo>
                  <a:pt x="69459" y="69616"/>
                </a:moveTo>
                <a:lnTo>
                  <a:pt x="69459" y="69616"/>
                </a:lnTo>
                <a:cubicBezTo>
                  <a:pt x="60000" y="79097"/>
                  <a:pt x="47837" y="88577"/>
                  <a:pt x="43243" y="83972"/>
                </a:cubicBezTo>
                <a:cubicBezTo>
                  <a:pt x="35945" y="76659"/>
                  <a:pt x="31081" y="71783"/>
                  <a:pt x="16756" y="83972"/>
                </a:cubicBezTo>
                <a:cubicBezTo>
                  <a:pt x="0" y="95891"/>
                  <a:pt x="11891" y="105372"/>
                  <a:pt x="19189" y="110248"/>
                </a:cubicBezTo>
                <a:cubicBezTo>
                  <a:pt x="26216" y="119729"/>
                  <a:pt x="55135" y="112686"/>
                  <a:pt x="83783" y="83972"/>
                </a:cubicBezTo>
                <a:cubicBezTo>
                  <a:pt x="112432" y="55259"/>
                  <a:pt x="119729" y="26275"/>
                  <a:pt x="112432" y="16523"/>
                </a:cubicBezTo>
                <a:cubicBezTo>
                  <a:pt x="105405" y="9480"/>
                  <a:pt x="98108" y="0"/>
                  <a:pt x="86216" y="14356"/>
                </a:cubicBezTo>
                <a:cubicBezTo>
                  <a:pt x="74324" y="28713"/>
                  <a:pt x="79189" y="33318"/>
                  <a:pt x="86216" y="40902"/>
                </a:cubicBezTo>
                <a:cubicBezTo>
                  <a:pt x="91081" y="45237"/>
                  <a:pt x="81621" y="57426"/>
                  <a:pt x="69459" y="69616"/>
                </a:cubicBezTo>
              </a:path>
            </a:pathLst>
          </a:custGeom>
          <a:solidFill>
            <a:schemeClr val="tx1"/>
          </a:solidFill>
          <a:ln>
            <a:noFill/>
          </a:ln>
        </p:spPr>
        <p:txBody>
          <a:bodyPr spcFirstLastPara="1" wrap="square" lIns="45700" tIns="22867" rIns="45700" bIns="22867" anchor="ctr" anchorCtr="0">
            <a:noAutofit/>
          </a:bodyPr>
          <a:lstStyle/>
          <a:p>
            <a:endParaRPr sz="1867" dirty="0">
              <a:solidFill>
                <a:schemeClr val="dk1"/>
              </a:solidFill>
              <a:latin typeface="Roboto"/>
              <a:ea typeface="Roboto"/>
              <a:cs typeface="Roboto"/>
              <a:sym typeface="Roboto"/>
            </a:endParaRPr>
          </a:p>
        </p:txBody>
      </p:sp>
      <p:sp>
        <p:nvSpPr>
          <p:cNvPr id="10" name="Rectangle 9">
            <a:extLst>
              <a:ext uri="{FF2B5EF4-FFF2-40B4-BE49-F238E27FC236}">
                <a16:creationId xmlns:a16="http://schemas.microsoft.com/office/drawing/2014/main" id="{5F062743-03FF-4411-B515-F59A510DE794}"/>
              </a:ext>
            </a:extLst>
          </p:cNvPr>
          <p:cNvSpPr/>
          <p:nvPr/>
        </p:nvSpPr>
        <p:spPr>
          <a:xfrm>
            <a:off x="914667" y="3174614"/>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1" name="Picture 10">
            <a:extLst>
              <a:ext uri="{FF2B5EF4-FFF2-40B4-BE49-F238E27FC236}">
                <a16:creationId xmlns:a16="http://schemas.microsoft.com/office/drawing/2014/main" id="{416BC0B5-7280-4D01-BC96-C70948E52A0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pic>
        <p:nvPicPr>
          <p:cNvPr id="3" name="Picture 2" descr="Smiling hospital staff">
            <a:extLst>
              <a:ext uri="{FF2B5EF4-FFF2-40B4-BE49-F238E27FC236}">
                <a16:creationId xmlns:a16="http://schemas.microsoft.com/office/drawing/2014/main" id="{30DA7F70-9D54-1963-5F8B-B1E9432EE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3002" y="773266"/>
            <a:ext cx="5564053" cy="4047287"/>
          </a:xfrm>
          <a:prstGeom prst="rect">
            <a:avLst/>
          </a:prstGeom>
        </p:spPr>
      </p:pic>
    </p:spTree>
    <p:extLst>
      <p:ext uri="{BB962C8B-B14F-4D97-AF65-F5344CB8AC3E}">
        <p14:creationId xmlns:p14="http://schemas.microsoft.com/office/powerpoint/2010/main" val="28610871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18813E10-9423-41A1-96D7-69FC0BC775A8}"/>
              </a:ext>
            </a:extLst>
          </p:cNvPr>
          <p:cNvSpPr txBox="1"/>
          <p:nvPr/>
        </p:nvSpPr>
        <p:spPr>
          <a:xfrm>
            <a:off x="6475143" y="993897"/>
            <a:ext cx="4204948" cy="523220"/>
          </a:xfrm>
          <a:prstGeom prst="rect">
            <a:avLst/>
          </a:prstGeom>
          <a:noFill/>
        </p:spPr>
        <p:txBody>
          <a:bodyPr wrap="square" rtlCol="0">
            <a:spAutoFit/>
          </a:bodyPr>
          <a:lstStyle/>
          <a:p>
            <a:r>
              <a:rPr lang="en-ID" sz="2800" b="1" dirty="0">
                <a:latin typeface="Montserrat" panose="00000500000000000000" pitchFamily="50" charset="0"/>
              </a:rPr>
              <a:t>Department of State</a:t>
            </a:r>
          </a:p>
        </p:txBody>
      </p:sp>
      <p:sp>
        <p:nvSpPr>
          <p:cNvPr id="16" name="TextBox 15">
            <a:extLst>
              <a:ext uri="{FF2B5EF4-FFF2-40B4-BE49-F238E27FC236}">
                <a16:creationId xmlns:a16="http://schemas.microsoft.com/office/drawing/2014/main" id="{F2F7657F-2951-4C42-9537-C235FE556012}"/>
              </a:ext>
            </a:extLst>
          </p:cNvPr>
          <p:cNvSpPr txBox="1"/>
          <p:nvPr/>
        </p:nvSpPr>
        <p:spPr>
          <a:xfrm>
            <a:off x="5445456" y="2097209"/>
            <a:ext cx="6264322" cy="3934410"/>
          </a:xfrm>
          <a:prstGeom prst="rect">
            <a:avLst/>
          </a:prstGeom>
          <a:noFill/>
        </p:spPr>
        <p:txBody>
          <a:bodyPr wrap="square" rtlCol="0">
            <a:spAutoFit/>
          </a:bodyPr>
          <a:lstStyle/>
          <a:p>
            <a:pPr>
              <a:lnSpc>
                <a:spcPct val="150000"/>
              </a:lnSpc>
            </a:pPr>
            <a:r>
              <a:rPr lang="en-US" sz="1400" dirty="0">
                <a:latin typeface="Roboto" charset="0"/>
                <a:ea typeface="Roboto" charset="0"/>
                <a:cs typeface="Roboto" charset="0"/>
              </a:rPr>
              <a:t>The Bureau of Professional and Occupational Affairs (BPOA) was established in 1963 as part of the Department of State (DOS) to provide administrative, logistical and legal support services to professional and occupational licensing boards and commissions.</a:t>
            </a:r>
          </a:p>
          <a:p>
            <a:pPr>
              <a:lnSpc>
                <a:spcPct val="150000"/>
              </a:lnSpc>
            </a:pPr>
            <a:endParaRPr lang="en-US" sz="1400" dirty="0">
              <a:latin typeface="Roboto" charset="0"/>
              <a:ea typeface="Roboto" charset="0"/>
              <a:cs typeface="Roboto" charset="0"/>
            </a:endParaRPr>
          </a:p>
          <a:p>
            <a:pPr>
              <a:lnSpc>
                <a:spcPct val="150000"/>
              </a:lnSpc>
            </a:pPr>
            <a:endParaRPr lang="en-US" sz="1400" dirty="0">
              <a:latin typeface="Roboto" charset="0"/>
              <a:ea typeface="Roboto" charset="0"/>
              <a:cs typeface="Roboto" charset="0"/>
            </a:endParaRPr>
          </a:p>
          <a:p>
            <a:pPr>
              <a:lnSpc>
                <a:spcPct val="150000"/>
              </a:lnSpc>
            </a:pPr>
            <a:r>
              <a:rPr lang="en-US" sz="1400" dirty="0">
                <a:latin typeface="Roboto" charset="0"/>
                <a:ea typeface="Roboto" charset="0"/>
                <a:cs typeface="Roboto" charset="0"/>
              </a:rPr>
              <a:t>Professional licensing protects the health, safety and welfare of the public from incompetent, fraudulent and unethical practitioners. </a:t>
            </a:r>
          </a:p>
          <a:p>
            <a:pPr>
              <a:lnSpc>
                <a:spcPct val="150000"/>
              </a:lnSpc>
            </a:pPr>
            <a:endParaRPr lang="en-US" sz="1400" dirty="0">
              <a:latin typeface="Roboto" charset="0"/>
              <a:ea typeface="Roboto" charset="0"/>
              <a:cs typeface="Roboto" charset="0"/>
            </a:endParaRPr>
          </a:p>
          <a:p>
            <a:pPr>
              <a:lnSpc>
                <a:spcPct val="150000"/>
              </a:lnSpc>
            </a:pPr>
            <a:endParaRPr lang="en-US" sz="1400" dirty="0">
              <a:latin typeface="Roboto" charset="0"/>
              <a:ea typeface="Roboto" charset="0"/>
              <a:cs typeface="Roboto" charset="0"/>
            </a:endParaRPr>
          </a:p>
          <a:p>
            <a:pPr>
              <a:lnSpc>
                <a:spcPct val="150000"/>
              </a:lnSpc>
            </a:pPr>
            <a:r>
              <a:rPr lang="en-US" sz="1400" dirty="0">
                <a:latin typeface="Roboto" charset="0"/>
                <a:ea typeface="Roboto" charset="0"/>
                <a:cs typeface="Roboto" charset="0"/>
              </a:rPr>
              <a:t>There are 29 licensing boards and commissions, each with its own statute governing its powers and functions. </a:t>
            </a:r>
          </a:p>
        </p:txBody>
      </p:sp>
      <p:sp>
        <p:nvSpPr>
          <p:cNvPr id="8" name="Rectangle 7">
            <a:extLst>
              <a:ext uri="{FF2B5EF4-FFF2-40B4-BE49-F238E27FC236}">
                <a16:creationId xmlns:a16="http://schemas.microsoft.com/office/drawing/2014/main" id="{2DF99FFA-A097-4ED1-B853-E92D96A63BAD}"/>
              </a:ext>
            </a:extLst>
          </p:cNvPr>
          <p:cNvSpPr/>
          <p:nvPr/>
        </p:nvSpPr>
        <p:spPr>
          <a:xfrm>
            <a:off x="8308880" y="1789163"/>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9" name="Picture 8">
            <a:extLst>
              <a:ext uri="{FF2B5EF4-FFF2-40B4-BE49-F238E27FC236}">
                <a16:creationId xmlns:a16="http://schemas.microsoft.com/office/drawing/2014/main" id="{8BD81934-5E4B-4CE8-B2EA-12C16DE67C2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pic>
        <p:nvPicPr>
          <p:cNvPr id="2050" name="Picture 2" descr="The Ins and Outs of Professional Licensure">
            <a:extLst>
              <a:ext uri="{FF2B5EF4-FFF2-40B4-BE49-F238E27FC236}">
                <a16:creationId xmlns:a16="http://schemas.microsoft.com/office/drawing/2014/main" id="{7197264C-69FC-19AF-1551-FC8162E87E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943" y="2778539"/>
            <a:ext cx="42291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121907"/>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D76ABC-48F1-40FC-A4A8-E3763D61FDBA}"/>
              </a:ext>
            </a:extLst>
          </p:cNvPr>
          <p:cNvSpPr txBox="1"/>
          <p:nvPr/>
        </p:nvSpPr>
        <p:spPr>
          <a:xfrm>
            <a:off x="1132310" y="2135082"/>
            <a:ext cx="2957580" cy="1569660"/>
          </a:xfrm>
          <a:prstGeom prst="rect">
            <a:avLst/>
          </a:prstGeom>
          <a:noFill/>
        </p:spPr>
        <p:txBody>
          <a:bodyPr wrap="square" rtlCol="0">
            <a:spAutoFit/>
          </a:bodyPr>
          <a:lstStyle/>
          <a:p>
            <a:r>
              <a:rPr lang="en-ID" sz="3200" b="1" dirty="0">
                <a:latin typeface="Montserrat" panose="00000500000000000000" pitchFamily="50" charset="0"/>
              </a:rPr>
              <a:t>BPOA </a:t>
            </a:r>
          </a:p>
          <a:p>
            <a:r>
              <a:rPr lang="en-ID" sz="3200" b="1" dirty="0">
                <a:latin typeface="Montserrat" panose="00000500000000000000" pitchFamily="50" charset="0"/>
              </a:rPr>
              <a:t>Major Functions</a:t>
            </a:r>
          </a:p>
        </p:txBody>
      </p:sp>
      <p:sp>
        <p:nvSpPr>
          <p:cNvPr id="14" name="TextBox 13">
            <a:extLst>
              <a:ext uri="{FF2B5EF4-FFF2-40B4-BE49-F238E27FC236}">
                <a16:creationId xmlns:a16="http://schemas.microsoft.com/office/drawing/2014/main" id="{3CB0D032-54CE-407A-A576-A243C186CC7F}"/>
              </a:ext>
            </a:extLst>
          </p:cNvPr>
          <p:cNvSpPr txBox="1"/>
          <p:nvPr/>
        </p:nvSpPr>
        <p:spPr>
          <a:xfrm>
            <a:off x="4574110" y="3107814"/>
            <a:ext cx="1718173" cy="830997"/>
          </a:xfrm>
          <a:prstGeom prst="rect">
            <a:avLst/>
          </a:prstGeom>
          <a:noFill/>
        </p:spPr>
        <p:txBody>
          <a:bodyPr wrap="square" rtlCol="0">
            <a:spAutoFit/>
          </a:bodyPr>
          <a:lstStyle/>
          <a:p>
            <a:pPr algn="ctr"/>
            <a:r>
              <a:rPr lang="en-ID" sz="1600" b="1" dirty="0">
                <a:latin typeface="Montserrat" panose="00000500000000000000" pitchFamily="50" charset="0"/>
              </a:rPr>
              <a:t>Approve Licensure Examinations</a:t>
            </a:r>
          </a:p>
        </p:txBody>
      </p:sp>
      <p:sp>
        <p:nvSpPr>
          <p:cNvPr id="16" name="TextBox 15">
            <a:extLst>
              <a:ext uri="{FF2B5EF4-FFF2-40B4-BE49-F238E27FC236}">
                <a16:creationId xmlns:a16="http://schemas.microsoft.com/office/drawing/2014/main" id="{F789EEFF-1AD5-4607-9448-22669466613E}"/>
              </a:ext>
            </a:extLst>
          </p:cNvPr>
          <p:cNvSpPr txBox="1"/>
          <p:nvPr/>
        </p:nvSpPr>
        <p:spPr>
          <a:xfrm>
            <a:off x="6919776" y="3107814"/>
            <a:ext cx="1586084" cy="584775"/>
          </a:xfrm>
          <a:prstGeom prst="rect">
            <a:avLst/>
          </a:prstGeom>
          <a:noFill/>
        </p:spPr>
        <p:txBody>
          <a:bodyPr wrap="square" rtlCol="0">
            <a:spAutoFit/>
          </a:bodyPr>
          <a:lstStyle/>
          <a:p>
            <a:pPr algn="ctr"/>
            <a:r>
              <a:rPr lang="en-ID" sz="1600" b="1" dirty="0">
                <a:latin typeface="Montserrat" panose="00000500000000000000" pitchFamily="50" charset="0"/>
              </a:rPr>
              <a:t>Review Applications</a:t>
            </a:r>
          </a:p>
        </p:txBody>
      </p:sp>
      <p:sp>
        <p:nvSpPr>
          <p:cNvPr id="18" name="TextBox 17">
            <a:extLst>
              <a:ext uri="{FF2B5EF4-FFF2-40B4-BE49-F238E27FC236}">
                <a16:creationId xmlns:a16="http://schemas.microsoft.com/office/drawing/2014/main" id="{7AF226F5-12B5-47AD-8FFE-E7E02F159D54}"/>
              </a:ext>
            </a:extLst>
          </p:cNvPr>
          <p:cNvSpPr txBox="1"/>
          <p:nvPr/>
        </p:nvSpPr>
        <p:spPr>
          <a:xfrm>
            <a:off x="9072530" y="3107814"/>
            <a:ext cx="1718173" cy="830997"/>
          </a:xfrm>
          <a:prstGeom prst="rect">
            <a:avLst/>
          </a:prstGeom>
          <a:noFill/>
        </p:spPr>
        <p:txBody>
          <a:bodyPr wrap="square" rtlCol="0">
            <a:spAutoFit/>
          </a:bodyPr>
          <a:lstStyle/>
          <a:p>
            <a:pPr algn="ctr"/>
            <a:r>
              <a:rPr lang="en-ID" sz="1600" b="1" dirty="0">
                <a:latin typeface="Montserrat" panose="00000500000000000000" pitchFamily="50" charset="0"/>
              </a:rPr>
              <a:t>Certify Education Providers </a:t>
            </a:r>
          </a:p>
        </p:txBody>
      </p:sp>
      <p:sp>
        <p:nvSpPr>
          <p:cNvPr id="20" name="Rectangle 19">
            <a:extLst>
              <a:ext uri="{FF2B5EF4-FFF2-40B4-BE49-F238E27FC236}">
                <a16:creationId xmlns:a16="http://schemas.microsoft.com/office/drawing/2014/main" id="{DF9BA866-03E3-42A0-812A-10AEF4FDFA17}"/>
              </a:ext>
            </a:extLst>
          </p:cNvPr>
          <p:cNvSpPr/>
          <p:nvPr/>
        </p:nvSpPr>
        <p:spPr>
          <a:xfrm>
            <a:off x="1187888" y="3816289"/>
            <a:ext cx="1300055" cy="3740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100" dirty="0">
              <a:latin typeface="Lato" panose="020F0502020204030203" pitchFamily="34" charset="0"/>
              <a:ea typeface="Lato" panose="020F0502020204030203" pitchFamily="34" charset="0"/>
              <a:cs typeface="Lato" panose="020F0502020204030203" pitchFamily="34" charset="0"/>
            </a:endParaRPr>
          </a:p>
        </p:txBody>
      </p:sp>
      <p:pic>
        <p:nvPicPr>
          <p:cNvPr id="25" name="Picture 24">
            <a:extLst>
              <a:ext uri="{FF2B5EF4-FFF2-40B4-BE49-F238E27FC236}">
                <a16:creationId xmlns:a16="http://schemas.microsoft.com/office/drawing/2014/main" id="{F8B31913-5416-4CB4-BC67-F3D347C459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3" name="TextBox 2">
            <a:extLst>
              <a:ext uri="{FF2B5EF4-FFF2-40B4-BE49-F238E27FC236}">
                <a16:creationId xmlns:a16="http://schemas.microsoft.com/office/drawing/2014/main" id="{40B53239-2B5D-537F-8FA0-1855114468C8}"/>
              </a:ext>
            </a:extLst>
          </p:cNvPr>
          <p:cNvSpPr txBox="1"/>
          <p:nvPr/>
        </p:nvSpPr>
        <p:spPr>
          <a:xfrm>
            <a:off x="4574110" y="5473961"/>
            <a:ext cx="1718173" cy="830997"/>
          </a:xfrm>
          <a:prstGeom prst="rect">
            <a:avLst/>
          </a:prstGeom>
          <a:noFill/>
        </p:spPr>
        <p:txBody>
          <a:bodyPr wrap="square" rtlCol="0">
            <a:spAutoFit/>
          </a:bodyPr>
          <a:lstStyle/>
          <a:p>
            <a:pPr algn="ctr"/>
            <a:r>
              <a:rPr lang="en-ID" sz="1600" b="1" dirty="0">
                <a:latin typeface="Montserrat" panose="00000500000000000000" pitchFamily="50" charset="0"/>
              </a:rPr>
              <a:t>Investigate Public Complaints</a:t>
            </a:r>
          </a:p>
        </p:txBody>
      </p:sp>
      <p:sp>
        <p:nvSpPr>
          <p:cNvPr id="5" name="TextBox 4">
            <a:extLst>
              <a:ext uri="{FF2B5EF4-FFF2-40B4-BE49-F238E27FC236}">
                <a16:creationId xmlns:a16="http://schemas.microsoft.com/office/drawing/2014/main" id="{10C5C914-3BA7-6C8A-BC57-A4A0BAF8D202}"/>
              </a:ext>
            </a:extLst>
          </p:cNvPr>
          <p:cNvSpPr txBox="1"/>
          <p:nvPr/>
        </p:nvSpPr>
        <p:spPr>
          <a:xfrm>
            <a:off x="6967157" y="5473961"/>
            <a:ext cx="1718173" cy="584775"/>
          </a:xfrm>
          <a:prstGeom prst="rect">
            <a:avLst/>
          </a:prstGeom>
          <a:noFill/>
        </p:spPr>
        <p:txBody>
          <a:bodyPr wrap="square" rtlCol="0">
            <a:spAutoFit/>
          </a:bodyPr>
          <a:lstStyle/>
          <a:p>
            <a:pPr algn="ctr"/>
            <a:r>
              <a:rPr lang="en-ID" sz="1600" b="1" dirty="0">
                <a:latin typeface="Montserrat" panose="00000500000000000000" pitchFamily="50" charset="0"/>
              </a:rPr>
              <a:t>Promulgate Regulations</a:t>
            </a:r>
          </a:p>
        </p:txBody>
      </p:sp>
      <p:sp>
        <p:nvSpPr>
          <p:cNvPr id="8" name="TextBox 7">
            <a:extLst>
              <a:ext uri="{FF2B5EF4-FFF2-40B4-BE49-F238E27FC236}">
                <a16:creationId xmlns:a16="http://schemas.microsoft.com/office/drawing/2014/main" id="{4654C4C1-349E-7313-F394-A4235DA27227}"/>
              </a:ext>
            </a:extLst>
          </p:cNvPr>
          <p:cNvSpPr txBox="1"/>
          <p:nvPr/>
        </p:nvSpPr>
        <p:spPr>
          <a:xfrm>
            <a:off x="9189117" y="5466783"/>
            <a:ext cx="1687938" cy="584775"/>
          </a:xfrm>
          <a:prstGeom prst="rect">
            <a:avLst/>
          </a:prstGeom>
          <a:noFill/>
        </p:spPr>
        <p:txBody>
          <a:bodyPr wrap="square" rtlCol="0">
            <a:spAutoFit/>
          </a:bodyPr>
          <a:lstStyle/>
          <a:p>
            <a:pPr algn="ctr"/>
            <a:r>
              <a:rPr lang="en-ID" sz="1600" b="1" dirty="0">
                <a:latin typeface="Montserrat" panose="00000500000000000000" pitchFamily="50" charset="0"/>
              </a:rPr>
              <a:t>Administer Licenses</a:t>
            </a:r>
          </a:p>
        </p:txBody>
      </p:sp>
      <p:pic>
        <p:nvPicPr>
          <p:cNvPr id="10" name="Picture 9" descr="Hand holding a pen shading number on a sheet">
            <a:extLst>
              <a:ext uri="{FF2B5EF4-FFF2-40B4-BE49-F238E27FC236}">
                <a16:creationId xmlns:a16="http://schemas.microsoft.com/office/drawing/2014/main" id="{BDE8EDB6-5A8B-D141-52F9-413C512E2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684" y="1772980"/>
            <a:ext cx="1718173" cy="1146932"/>
          </a:xfrm>
          <a:prstGeom prst="rect">
            <a:avLst/>
          </a:prstGeom>
        </p:spPr>
      </p:pic>
      <p:pic>
        <p:nvPicPr>
          <p:cNvPr id="26" name="Picture 25" descr="Cartoon checklist and pencil">
            <a:extLst>
              <a:ext uri="{FF2B5EF4-FFF2-40B4-BE49-F238E27FC236}">
                <a16:creationId xmlns:a16="http://schemas.microsoft.com/office/drawing/2014/main" id="{9F4AD7E0-FD61-6C2C-B45B-5CBE5F62E3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7157" y="1772980"/>
            <a:ext cx="1718173" cy="1146932"/>
          </a:xfrm>
          <a:prstGeom prst="rect">
            <a:avLst/>
          </a:prstGeom>
        </p:spPr>
      </p:pic>
      <p:pic>
        <p:nvPicPr>
          <p:cNvPr id="28" name="Picture 27" descr="Desks in empty classroom">
            <a:extLst>
              <a:ext uri="{FF2B5EF4-FFF2-40B4-BE49-F238E27FC236}">
                <a16:creationId xmlns:a16="http://schemas.microsoft.com/office/drawing/2014/main" id="{91B7C401-6DEC-FCD4-152F-7CA34B676A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1275" y="1772980"/>
            <a:ext cx="1552460" cy="1165861"/>
          </a:xfrm>
          <a:prstGeom prst="rect">
            <a:avLst/>
          </a:prstGeom>
        </p:spPr>
      </p:pic>
      <p:pic>
        <p:nvPicPr>
          <p:cNvPr id="30" name="Picture 29" descr="Magnifying glasses on yellow backdrop">
            <a:extLst>
              <a:ext uri="{FF2B5EF4-FFF2-40B4-BE49-F238E27FC236}">
                <a16:creationId xmlns:a16="http://schemas.microsoft.com/office/drawing/2014/main" id="{11519DB3-BF84-7338-563D-47AAE43D76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0323" y="4126713"/>
            <a:ext cx="1826534" cy="1219128"/>
          </a:xfrm>
          <a:prstGeom prst="rect">
            <a:avLst/>
          </a:prstGeom>
        </p:spPr>
      </p:pic>
      <p:pic>
        <p:nvPicPr>
          <p:cNvPr id="32" name="Picture 31" descr="Law books section in library">
            <a:extLst>
              <a:ext uri="{FF2B5EF4-FFF2-40B4-BE49-F238E27FC236}">
                <a16:creationId xmlns:a16="http://schemas.microsoft.com/office/drawing/2014/main" id="{C52C344B-EA23-4686-BF56-A607CA0900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7157" y="4194444"/>
            <a:ext cx="1826534" cy="1217830"/>
          </a:xfrm>
          <a:prstGeom prst="rect">
            <a:avLst/>
          </a:prstGeom>
        </p:spPr>
      </p:pic>
      <p:pic>
        <p:nvPicPr>
          <p:cNvPr id="34" name="Picture 33" descr="Logo&#10;&#10;Description automatically generated">
            <a:extLst>
              <a:ext uri="{FF2B5EF4-FFF2-40B4-BE49-F238E27FC236}">
                <a16:creationId xmlns:a16="http://schemas.microsoft.com/office/drawing/2014/main" id="{8AD09100-9301-12BC-EE99-2868855A1DB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592185" y="4126713"/>
            <a:ext cx="935718" cy="1196848"/>
          </a:xfrm>
          <a:prstGeom prst="rect">
            <a:avLst/>
          </a:prstGeom>
        </p:spPr>
      </p:pic>
    </p:spTree>
    <p:extLst>
      <p:ext uri="{BB962C8B-B14F-4D97-AF65-F5344CB8AC3E}">
        <p14:creationId xmlns:p14="http://schemas.microsoft.com/office/powerpoint/2010/main" val="9657274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3" name="Picture 2" descr="A picture containing road, outdoor, sky, street&#10;&#10;Description automatically generated">
            <a:extLst>
              <a:ext uri="{FF2B5EF4-FFF2-40B4-BE49-F238E27FC236}">
                <a16:creationId xmlns:a16="http://schemas.microsoft.com/office/drawing/2014/main" id="{24447934-40AD-D709-79C2-DEC0EF4A30CA}"/>
              </a:ext>
            </a:extLst>
          </p:cNvPr>
          <p:cNvPicPr>
            <a:picLocks noChangeAspect="1"/>
          </p:cNvPicPr>
          <p:nvPr/>
        </p:nvPicPr>
        <p:blipFill>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58779"/>
            <a:ext cx="12191999" cy="6740442"/>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8" name="TextBox 7">
            <a:extLst>
              <a:ext uri="{FF2B5EF4-FFF2-40B4-BE49-F238E27FC236}">
                <a16:creationId xmlns:a16="http://schemas.microsoft.com/office/drawing/2014/main" id="{8DD55C80-B713-A462-99CA-F6D3A2311231}"/>
              </a:ext>
            </a:extLst>
          </p:cNvPr>
          <p:cNvSpPr txBox="1"/>
          <p:nvPr/>
        </p:nvSpPr>
        <p:spPr>
          <a:xfrm>
            <a:off x="296418" y="2048863"/>
            <a:ext cx="11599162" cy="1938992"/>
          </a:xfrm>
          <a:prstGeom prst="rect">
            <a:avLst/>
          </a:prstGeom>
          <a:noFill/>
        </p:spPr>
        <p:txBody>
          <a:bodyPr wrap="square" rtlCol="0">
            <a:spAutoFit/>
          </a:bodyPr>
          <a:lstStyle/>
          <a:p>
            <a:pPr algn="ctr"/>
            <a:r>
              <a:rPr lang="en-ID" sz="4000" b="1" dirty="0">
                <a:latin typeface="Montserrat" panose="00000500000000000000" pitchFamily="50" charset="0"/>
              </a:rPr>
              <a:t>Reducing Barriers </a:t>
            </a:r>
          </a:p>
          <a:p>
            <a:pPr algn="ctr"/>
            <a:r>
              <a:rPr lang="en-ID" sz="4000" b="1" dirty="0">
                <a:latin typeface="Montserrat" panose="00000500000000000000" pitchFamily="50" charset="0"/>
              </a:rPr>
              <a:t>&amp; </a:t>
            </a:r>
          </a:p>
          <a:p>
            <a:pPr algn="ctr"/>
            <a:r>
              <a:rPr lang="en-ID" sz="4000" b="1" dirty="0">
                <a:latin typeface="Montserrat" panose="00000500000000000000" pitchFamily="50" charset="0"/>
              </a:rPr>
              <a:t>Creating Opportunities</a:t>
            </a:r>
          </a:p>
        </p:txBody>
      </p:sp>
    </p:spTree>
    <p:extLst>
      <p:ext uri="{BB962C8B-B14F-4D97-AF65-F5344CB8AC3E}">
        <p14:creationId xmlns:p14="http://schemas.microsoft.com/office/powerpoint/2010/main" val="2860074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3A2D72F5-C4D2-49DF-9FB8-54AB5F8AB5AE}"/>
              </a:ext>
            </a:extLst>
          </p:cNvPr>
          <p:cNvSpPr txBox="1">
            <a:spLocks/>
          </p:cNvSpPr>
          <p:nvPr/>
        </p:nvSpPr>
        <p:spPr>
          <a:xfrm>
            <a:off x="1477025" y="3446594"/>
            <a:ext cx="3161318" cy="1758146"/>
          </a:xfrm>
          <a:prstGeom prst="rect">
            <a:avLst/>
          </a:prstGeom>
        </p:spPr>
        <p:txBody>
          <a:bodyPr>
            <a:noAutofit/>
          </a:bodyPr>
          <a:lstStyle>
            <a:lvl1pPr marL="343037" indent="-343037" algn="l" defTabSz="457383" rtl="0" eaLnBrk="1" latinLnBrk="0" hangingPunct="1">
              <a:spcBef>
                <a:spcPct val="20000"/>
              </a:spcBef>
              <a:buFont typeface="Arial"/>
              <a:buChar char="•"/>
              <a:defRPr sz="3201" kern="1200">
                <a:solidFill>
                  <a:schemeClr val="tx1"/>
                </a:solidFill>
                <a:latin typeface="+mn-lt"/>
                <a:ea typeface="+mn-ea"/>
                <a:cs typeface="+mn-cs"/>
              </a:defRPr>
            </a:lvl1pPr>
            <a:lvl2pPr marL="743247" indent="-285864" algn="l" defTabSz="457383" rtl="0" eaLnBrk="1" latinLnBrk="0" hangingPunct="1">
              <a:spcBef>
                <a:spcPct val="20000"/>
              </a:spcBef>
              <a:buFont typeface="Arial"/>
              <a:buChar char="–"/>
              <a:defRPr sz="2801" kern="1200">
                <a:solidFill>
                  <a:schemeClr val="tx1"/>
                </a:solidFill>
                <a:latin typeface="+mn-lt"/>
                <a:ea typeface="+mn-ea"/>
                <a:cs typeface="+mn-cs"/>
              </a:defRPr>
            </a:lvl2pPr>
            <a:lvl3pPr marL="1143457" indent="-228691" algn="l" defTabSz="457383" rtl="0" eaLnBrk="1" latinLnBrk="0" hangingPunct="1">
              <a:spcBef>
                <a:spcPct val="20000"/>
              </a:spcBef>
              <a:buFont typeface="Arial"/>
              <a:buChar char="•"/>
              <a:defRPr sz="2401" kern="1200">
                <a:solidFill>
                  <a:schemeClr val="tx1"/>
                </a:solidFill>
                <a:latin typeface="+mn-lt"/>
                <a:ea typeface="+mn-ea"/>
                <a:cs typeface="+mn-cs"/>
              </a:defRPr>
            </a:lvl3pPr>
            <a:lvl4pPr marL="1600840" indent="-228691" algn="l" defTabSz="457383" rtl="0" eaLnBrk="1" latinLnBrk="0" hangingPunct="1">
              <a:spcBef>
                <a:spcPct val="20000"/>
              </a:spcBef>
              <a:buFont typeface="Arial"/>
              <a:buChar char="–"/>
              <a:defRPr sz="2001" kern="1200">
                <a:solidFill>
                  <a:schemeClr val="tx1"/>
                </a:solidFill>
                <a:latin typeface="+mn-lt"/>
                <a:ea typeface="+mn-ea"/>
                <a:cs typeface="+mn-cs"/>
              </a:defRPr>
            </a:lvl4pPr>
            <a:lvl5pPr marL="2058223" indent="-228691" algn="l" defTabSz="457383" rtl="0" eaLnBrk="1" latinLnBrk="0" hangingPunct="1">
              <a:spcBef>
                <a:spcPct val="20000"/>
              </a:spcBef>
              <a:buFont typeface="Arial"/>
              <a:buChar char="»"/>
              <a:defRPr sz="2001" kern="1200">
                <a:solidFill>
                  <a:schemeClr val="tx1"/>
                </a:solidFill>
                <a:latin typeface="+mn-lt"/>
                <a:ea typeface="+mn-ea"/>
                <a:cs typeface="+mn-cs"/>
              </a:defRPr>
            </a:lvl5pPr>
            <a:lvl6pPr marL="2515606" indent="-228691" algn="l" defTabSz="457383" rtl="0" eaLnBrk="1" latinLnBrk="0" hangingPunct="1">
              <a:spcBef>
                <a:spcPct val="20000"/>
              </a:spcBef>
              <a:buFont typeface="Arial"/>
              <a:buChar char="•"/>
              <a:defRPr sz="2001" kern="1200">
                <a:solidFill>
                  <a:schemeClr val="tx1"/>
                </a:solidFill>
                <a:latin typeface="+mn-lt"/>
                <a:ea typeface="+mn-ea"/>
                <a:cs typeface="+mn-cs"/>
              </a:defRPr>
            </a:lvl6pPr>
            <a:lvl7pPr marL="2972989" indent="-228691" algn="l" defTabSz="457383" rtl="0" eaLnBrk="1" latinLnBrk="0" hangingPunct="1">
              <a:spcBef>
                <a:spcPct val="20000"/>
              </a:spcBef>
              <a:buFont typeface="Arial"/>
              <a:buChar char="•"/>
              <a:defRPr sz="2001" kern="1200">
                <a:solidFill>
                  <a:schemeClr val="tx1"/>
                </a:solidFill>
                <a:latin typeface="+mn-lt"/>
                <a:ea typeface="+mn-ea"/>
                <a:cs typeface="+mn-cs"/>
              </a:defRPr>
            </a:lvl7pPr>
            <a:lvl8pPr marL="3430372" indent="-228691" algn="l" defTabSz="457383" rtl="0" eaLnBrk="1" latinLnBrk="0" hangingPunct="1">
              <a:spcBef>
                <a:spcPct val="20000"/>
              </a:spcBef>
              <a:buFont typeface="Arial"/>
              <a:buChar char="•"/>
              <a:defRPr sz="2001" kern="1200">
                <a:solidFill>
                  <a:schemeClr val="tx1"/>
                </a:solidFill>
                <a:latin typeface="+mn-lt"/>
                <a:ea typeface="+mn-ea"/>
                <a:cs typeface="+mn-cs"/>
              </a:defRPr>
            </a:lvl8pPr>
            <a:lvl9pPr marL="3887754" indent="-228691" algn="l" defTabSz="457383" rtl="0" eaLnBrk="1" latinLnBrk="0" hangingPunct="1">
              <a:spcBef>
                <a:spcPct val="20000"/>
              </a:spcBef>
              <a:buFont typeface="Arial"/>
              <a:buChar char="•"/>
              <a:defRPr sz="2001" kern="1200">
                <a:solidFill>
                  <a:schemeClr val="tx1"/>
                </a:solidFill>
                <a:latin typeface="+mn-lt"/>
                <a:ea typeface="+mn-ea"/>
                <a:cs typeface="+mn-cs"/>
              </a:defRPr>
            </a:lvl9pPr>
          </a:lstStyle>
          <a:p>
            <a:pPr marL="0" indent="0">
              <a:lnSpc>
                <a:spcPts val="1400"/>
              </a:lnSpc>
              <a:spcBef>
                <a:spcPts val="0"/>
              </a:spcBef>
              <a:buNone/>
            </a:pPr>
            <a:endParaRPr lang="en-US" sz="900" dirty="0">
              <a:latin typeface="Roboto" charset="0"/>
              <a:ea typeface="Roboto" charset="0"/>
              <a:cs typeface="Roboto" charset="0"/>
            </a:endParaRPr>
          </a:p>
          <a:p>
            <a:pPr marL="0" indent="0">
              <a:lnSpc>
                <a:spcPct val="150000"/>
              </a:lnSpc>
              <a:spcBef>
                <a:spcPts val="0"/>
              </a:spcBef>
              <a:buNone/>
            </a:pPr>
            <a:r>
              <a:rPr lang="en-US" sz="1600" dirty="0">
                <a:latin typeface="Roboto" charset="0"/>
                <a:ea typeface="Roboto" charset="0"/>
                <a:cs typeface="Roboto" charset="0"/>
              </a:rPr>
              <a:t>These initiatives create new opportunities for professionals and contribute to the state's economic growth and diversity </a:t>
            </a:r>
            <a:endParaRPr lang="en-US" sz="1600" spc="-40" dirty="0">
              <a:solidFill>
                <a:schemeClr val="tx1">
                  <a:lumMod val="50000"/>
                  <a:lumOff val="50000"/>
                </a:schemeClr>
              </a:solidFill>
              <a:latin typeface="Roboto"/>
              <a:ea typeface="Lato" charset="0"/>
              <a:cs typeface="Lato" charset="0"/>
            </a:endParaRPr>
          </a:p>
        </p:txBody>
      </p:sp>
      <p:sp>
        <p:nvSpPr>
          <p:cNvPr id="3" name="Text Placeholder 12">
            <a:extLst>
              <a:ext uri="{FF2B5EF4-FFF2-40B4-BE49-F238E27FC236}">
                <a16:creationId xmlns:a16="http://schemas.microsoft.com/office/drawing/2014/main" id="{805A970B-4F7F-40D1-A7A3-5E9DE88FA1B1}"/>
              </a:ext>
            </a:extLst>
          </p:cNvPr>
          <p:cNvSpPr txBox="1">
            <a:spLocks/>
          </p:cNvSpPr>
          <p:nvPr/>
        </p:nvSpPr>
        <p:spPr>
          <a:xfrm>
            <a:off x="5224285" y="2753056"/>
            <a:ext cx="2377595" cy="658351"/>
          </a:xfrm>
          <a:prstGeom prst="rect">
            <a:avLst/>
          </a:prstGeom>
        </p:spPr>
        <p:txBody>
          <a:bodyPr>
            <a:noAutofit/>
          </a:bodyPr>
          <a:lstStyle>
            <a:lvl1pPr marL="343037" indent="-343037" algn="l" defTabSz="457383" rtl="0" eaLnBrk="1" latinLnBrk="0" hangingPunct="1">
              <a:spcBef>
                <a:spcPct val="20000"/>
              </a:spcBef>
              <a:buFont typeface="Arial"/>
              <a:buChar char="•"/>
              <a:defRPr sz="3201" kern="1200">
                <a:solidFill>
                  <a:schemeClr val="tx1"/>
                </a:solidFill>
                <a:latin typeface="+mn-lt"/>
                <a:ea typeface="+mn-ea"/>
                <a:cs typeface="+mn-cs"/>
              </a:defRPr>
            </a:lvl1pPr>
            <a:lvl2pPr marL="743247" indent="-285864" algn="l" defTabSz="457383" rtl="0" eaLnBrk="1" latinLnBrk="0" hangingPunct="1">
              <a:spcBef>
                <a:spcPct val="20000"/>
              </a:spcBef>
              <a:buFont typeface="Arial"/>
              <a:buChar char="–"/>
              <a:defRPr sz="2801" kern="1200">
                <a:solidFill>
                  <a:schemeClr val="tx1"/>
                </a:solidFill>
                <a:latin typeface="+mn-lt"/>
                <a:ea typeface="+mn-ea"/>
                <a:cs typeface="+mn-cs"/>
              </a:defRPr>
            </a:lvl2pPr>
            <a:lvl3pPr marL="1143457" indent="-228691" algn="l" defTabSz="457383" rtl="0" eaLnBrk="1" latinLnBrk="0" hangingPunct="1">
              <a:spcBef>
                <a:spcPct val="20000"/>
              </a:spcBef>
              <a:buFont typeface="Arial"/>
              <a:buChar char="•"/>
              <a:defRPr sz="2401" kern="1200">
                <a:solidFill>
                  <a:schemeClr val="tx1"/>
                </a:solidFill>
                <a:latin typeface="+mn-lt"/>
                <a:ea typeface="+mn-ea"/>
                <a:cs typeface="+mn-cs"/>
              </a:defRPr>
            </a:lvl3pPr>
            <a:lvl4pPr marL="1600840" indent="-228691" algn="l" defTabSz="457383" rtl="0" eaLnBrk="1" latinLnBrk="0" hangingPunct="1">
              <a:spcBef>
                <a:spcPct val="20000"/>
              </a:spcBef>
              <a:buFont typeface="Arial"/>
              <a:buChar char="–"/>
              <a:defRPr sz="2001" kern="1200">
                <a:solidFill>
                  <a:schemeClr val="tx1"/>
                </a:solidFill>
                <a:latin typeface="+mn-lt"/>
                <a:ea typeface="+mn-ea"/>
                <a:cs typeface="+mn-cs"/>
              </a:defRPr>
            </a:lvl4pPr>
            <a:lvl5pPr marL="2058223" indent="-228691" algn="l" defTabSz="457383" rtl="0" eaLnBrk="1" latinLnBrk="0" hangingPunct="1">
              <a:spcBef>
                <a:spcPct val="20000"/>
              </a:spcBef>
              <a:buFont typeface="Arial"/>
              <a:buChar char="»"/>
              <a:defRPr sz="2001" kern="1200">
                <a:solidFill>
                  <a:schemeClr val="tx1"/>
                </a:solidFill>
                <a:latin typeface="+mn-lt"/>
                <a:ea typeface="+mn-ea"/>
                <a:cs typeface="+mn-cs"/>
              </a:defRPr>
            </a:lvl5pPr>
            <a:lvl6pPr marL="2515606" indent="-228691" algn="l" defTabSz="457383" rtl="0" eaLnBrk="1" latinLnBrk="0" hangingPunct="1">
              <a:spcBef>
                <a:spcPct val="20000"/>
              </a:spcBef>
              <a:buFont typeface="Arial"/>
              <a:buChar char="•"/>
              <a:defRPr sz="2001" kern="1200">
                <a:solidFill>
                  <a:schemeClr val="tx1"/>
                </a:solidFill>
                <a:latin typeface="+mn-lt"/>
                <a:ea typeface="+mn-ea"/>
                <a:cs typeface="+mn-cs"/>
              </a:defRPr>
            </a:lvl6pPr>
            <a:lvl7pPr marL="2972989" indent="-228691" algn="l" defTabSz="457383" rtl="0" eaLnBrk="1" latinLnBrk="0" hangingPunct="1">
              <a:spcBef>
                <a:spcPct val="20000"/>
              </a:spcBef>
              <a:buFont typeface="Arial"/>
              <a:buChar char="•"/>
              <a:defRPr sz="2001" kern="1200">
                <a:solidFill>
                  <a:schemeClr val="tx1"/>
                </a:solidFill>
                <a:latin typeface="+mn-lt"/>
                <a:ea typeface="+mn-ea"/>
                <a:cs typeface="+mn-cs"/>
              </a:defRPr>
            </a:lvl7pPr>
            <a:lvl8pPr marL="3430372" indent="-228691" algn="l" defTabSz="457383" rtl="0" eaLnBrk="1" latinLnBrk="0" hangingPunct="1">
              <a:spcBef>
                <a:spcPct val="20000"/>
              </a:spcBef>
              <a:buFont typeface="Arial"/>
              <a:buChar char="•"/>
              <a:defRPr sz="2001" kern="1200">
                <a:solidFill>
                  <a:schemeClr val="tx1"/>
                </a:solidFill>
                <a:latin typeface="+mn-lt"/>
                <a:ea typeface="+mn-ea"/>
                <a:cs typeface="+mn-cs"/>
              </a:defRPr>
            </a:lvl8pPr>
            <a:lvl9pPr marL="3887754" indent="-228691" algn="l" defTabSz="457383" rtl="0" eaLnBrk="1" latinLnBrk="0" hangingPunct="1">
              <a:spcBef>
                <a:spcPct val="20000"/>
              </a:spcBef>
              <a:buFont typeface="Arial"/>
              <a:buChar char="•"/>
              <a:defRPr sz="2001" kern="1200">
                <a:solidFill>
                  <a:schemeClr val="tx1"/>
                </a:solidFill>
                <a:latin typeface="+mn-lt"/>
                <a:ea typeface="+mn-ea"/>
                <a:cs typeface="+mn-cs"/>
              </a:defRPr>
            </a:lvl9pPr>
          </a:lstStyle>
          <a:p>
            <a:pPr marL="0" indent="0">
              <a:lnSpc>
                <a:spcPct val="150000"/>
              </a:lnSpc>
              <a:buNone/>
            </a:pPr>
            <a:r>
              <a:rPr lang="en-US" sz="1600" dirty="0">
                <a:latin typeface="Roboto" charset="0"/>
                <a:ea typeface="Roboto" charset="0"/>
                <a:cs typeface="Roboto" charset="0"/>
              </a:rPr>
              <a:t>Act 41 of 2019 </a:t>
            </a:r>
            <a:endParaRPr lang="en-US" sz="16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p:txBody>
      </p:sp>
      <p:sp>
        <p:nvSpPr>
          <p:cNvPr id="4" name="Title 1">
            <a:extLst>
              <a:ext uri="{FF2B5EF4-FFF2-40B4-BE49-F238E27FC236}">
                <a16:creationId xmlns:a16="http://schemas.microsoft.com/office/drawing/2014/main" id="{CEC10EE6-1EE2-40CB-8C41-C8DA2D843F22}"/>
              </a:ext>
            </a:extLst>
          </p:cNvPr>
          <p:cNvSpPr txBox="1">
            <a:spLocks/>
          </p:cNvSpPr>
          <p:nvPr/>
        </p:nvSpPr>
        <p:spPr>
          <a:xfrm>
            <a:off x="5224285" y="2095172"/>
            <a:ext cx="2169993" cy="661605"/>
          </a:xfrm>
          <a:prstGeom prst="rect">
            <a:avLst/>
          </a:prstGeom>
        </p:spPr>
        <p:txBody>
          <a:bodyPr/>
          <a:lstStyle>
            <a:lvl1pPr algn="ctr" defTabSz="457383" rtl="0" eaLnBrk="1" latinLnBrk="0" hangingPunct="1">
              <a:spcBef>
                <a:spcPct val="0"/>
              </a:spcBef>
              <a:buNone/>
              <a:defRPr sz="4402" kern="1200">
                <a:solidFill>
                  <a:schemeClr val="tx1"/>
                </a:solidFill>
                <a:latin typeface="+mj-lt"/>
                <a:ea typeface="+mj-ea"/>
                <a:cs typeface="+mj-cs"/>
              </a:defRPr>
            </a:lvl1pPr>
          </a:lstStyle>
          <a:p>
            <a:pPr algn="l">
              <a:lnSpc>
                <a:spcPts val="1800"/>
              </a:lnSpc>
            </a:pPr>
            <a:r>
              <a:rPr lang="en-US" sz="1600" b="1" dirty="0">
                <a:latin typeface="Roboto"/>
                <a:ea typeface="Prata" charset="0"/>
                <a:cs typeface="Prata" charset="0"/>
              </a:rPr>
              <a:t>Increased Licensure Portability</a:t>
            </a:r>
          </a:p>
        </p:txBody>
      </p:sp>
      <p:sp>
        <p:nvSpPr>
          <p:cNvPr id="5" name="Text Placeholder 12">
            <a:extLst>
              <a:ext uri="{FF2B5EF4-FFF2-40B4-BE49-F238E27FC236}">
                <a16:creationId xmlns:a16="http://schemas.microsoft.com/office/drawing/2014/main" id="{483E433E-B7C9-4B4D-AFD6-1B5C8D29F3B7}"/>
              </a:ext>
            </a:extLst>
          </p:cNvPr>
          <p:cNvSpPr txBox="1">
            <a:spLocks/>
          </p:cNvSpPr>
          <p:nvPr/>
        </p:nvSpPr>
        <p:spPr>
          <a:xfrm>
            <a:off x="8600486" y="2736950"/>
            <a:ext cx="2377595" cy="658351"/>
          </a:xfrm>
          <a:prstGeom prst="rect">
            <a:avLst/>
          </a:prstGeom>
        </p:spPr>
        <p:txBody>
          <a:bodyPr>
            <a:noAutofit/>
          </a:bodyPr>
          <a:lstStyle>
            <a:lvl1pPr marL="343037" indent="-343037" algn="l" defTabSz="457383" rtl="0" eaLnBrk="1" latinLnBrk="0" hangingPunct="1">
              <a:spcBef>
                <a:spcPct val="20000"/>
              </a:spcBef>
              <a:buFont typeface="Arial"/>
              <a:buChar char="•"/>
              <a:defRPr sz="3201" kern="1200">
                <a:solidFill>
                  <a:schemeClr val="tx1"/>
                </a:solidFill>
                <a:latin typeface="+mn-lt"/>
                <a:ea typeface="+mn-ea"/>
                <a:cs typeface="+mn-cs"/>
              </a:defRPr>
            </a:lvl1pPr>
            <a:lvl2pPr marL="743247" indent="-285864" algn="l" defTabSz="457383" rtl="0" eaLnBrk="1" latinLnBrk="0" hangingPunct="1">
              <a:spcBef>
                <a:spcPct val="20000"/>
              </a:spcBef>
              <a:buFont typeface="Arial"/>
              <a:buChar char="–"/>
              <a:defRPr sz="2801" kern="1200">
                <a:solidFill>
                  <a:schemeClr val="tx1"/>
                </a:solidFill>
                <a:latin typeface="+mn-lt"/>
                <a:ea typeface="+mn-ea"/>
                <a:cs typeface="+mn-cs"/>
              </a:defRPr>
            </a:lvl2pPr>
            <a:lvl3pPr marL="1143457" indent="-228691" algn="l" defTabSz="457383" rtl="0" eaLnBrk="1" latinLnBrk="0" hangingPunct="1">
              <a:spcBef>
                <a:spcPct val="20000"/>
              </a:spcBef>
              <a:buFont typeface="Arial"/>
              <a:buChar char="•"/>
              <a:defRPr sz="2401" kern="1200">
                <a:solidFill>
                  <a:schemeClr val="tx1"/>
                </a:solidFill>
                <a:latin typeface="+mn-lt"/>
                <a:ea typeface="+mn-ea"/>
                <a:cs typeface="+mn-cs"/>
              </a:defRPr>
            </a:lvl3pPr>
            <a:lvl4pPr marL="1600840" indent="-228691" algn="l" defTabSz="457383" rtl="0" eaLnBrk="1" latinLnBrk="0" hangingPunct="1">
              <a:spcBef>
                <a:spcPct val="20000"/>
              </a:spcBef>
              <a:buFont typeface="Arial"/>
              <a:buChar char="–"/>
              <a:defRPr sz="2001" kern="1200">
                <a:solidFill>
                  <a:schemeClr val="tx1"/>
                </a:solidFill>
                <a:latin typeface="+mn-lt"/>
                <a:ea typeface="+mn-ea"/>
                <a:cs typeface="+mn-cs"/>
              </a:defRPr>
            </a:lvl4pPr>
            <a:lvl5pPr marL="2058223" indent="-228691" algn="l" defTabSz="457383" rtl="0" eaLnBrk="1" latinLnBrk="0" hangingPunct="1">
              <a:spcBef>
                <a:spcPct val="20000"/>
              </a:spcBef>
              <a:buFont typeface="Arial"/>
              <a:buChar char="»"/>
              <a:defRPr sz="2001" kern="1200">
                <a:solidFill>
                  <a:schemeClr val="tx1"/>
                </a:solidFill>
                <a:latin typeface="+mn-lt"/>
                <a:ea typeface="+mn-ea"/>
                <a:cs typeface="+mn-cs"/>
              </a:defRPr>
            </a:lvl5pPr>
            <a:lvl6pPr marL="2515606" indent="-228691" algn="l" defTabSz="457383" rtl="0" eaLnBrk="1" latinLnBrk="0" hangingPunct="1">
              <a:spcBef>
                <a:spcPct val="20000"/>
              </a:spcBef>
              <a:buFont typeface="Arial"/>
              <a:buChar char="•"/>
              <a:defRPr sz="2001" kern="1200">
                <a:solidFill>
                  <a:schemeClr val="tx1"/>
                </a:solidFill>
                <a:latin typeface="+mn-lt"/>
                <a:ea typeface="+mn-ea"/>
                <a:cs typeface="+mn-cs"/>
              </a:defRPr>
            </a:lvl6pPr>
            <a:lvl7pPr marL="2972989" indent="-228691" algn="l" defTabSz="457383" rtl="0" eaLnBrk="1" latinLnBrk="0" hangingPunct="1">
              <a:spcBef>
                <a:spcPct val="20000"/>
              </a:spcBef>
              <a:buFont typeface="Arial"/>
              <a:buChar char="•"/>
              <a:defRPr sz="2001" kern="1200">
                <a:solidFill>
                  <a:schemeClr val="tx1"/>
                </a:solidFill>
                <a:latin typeface="+mn-lt"/>
                <a:ea typeface="+mn-ea"/>
                <a:cs typeface="+mn-cs"/>
              </a:defRPr>
            </a:lvl7pPr>
            <a:lvl8pPr marL="3430372" indent="-228691" algn="l" defTabSz="457383" rtl="0" eaLnBrk="1" latinLnBrk="0" hangingPunct="1">
              <a:spcBef>
                <a:spcPct val="20000"/>
              </a:spcBef>
              <a:buFont typeface="Arial"/>
              <a:buChar char="•"/>
              <a:defRPr sz="2001" kern="1200">
                <a:solidFill>
                  <a:schemeClr val="tx1"/>
                </a:solidFill>
                <a:latin typeface="+mn-lt"/>
                <a:ea typeface="+mn-ea"/>
                <a:cs typeface="+mn-cs"/>
              </a:defRPr>
            </a:lvl8pPr>
            <a:lvl9pPr marL="3887754" indent="-228691" algn="l" defTabSz="457383" rtl="0" eaLnBrk="1" latinLnBrk="0" hangingPunct="1">
              <a:spcBef>
                <a:spcPct val="20000"/>
              </a:spcBef>
              <a:buFont typeface="Arial"/>
              <a:buChar char="•"/>
              <a:defRPr sz="2001" kern="1200">
                <a:solidFill>
                  <a:schemeClr val="tx1"/>
                </a:solidFill>
                <a:latin typeface="+mn-lt"/>
                <a:ea typeface="+mn-ea"/>
                <a:cs typeface="+mn-cs"/>
              </a:defRPr>
            </a:lvl9pPr>
          </a:lstStyle>
          <a:p>
            <a:pPr marL="0" indent="0">
              <a:lnSpc>
                <a:spcPct val="150000"/>
              </a:lnSpc>
              <a:buNone/>
            </a:pPr>
            <a:r>
              <a:rPr lang="en-US" sz="1600" dirty="0">
                <a:latin typeface="Roboto" charset="0"/>
                <a:ea typeface="Roboto" charset="0"/>
                <a:cs typeface="Roboto" charset="0"/>
              </a:rPr>
              <a:t>Act 53 of 2020</a:t>
            </a:r>
            <a:endParaRPr lang="en-US" sz="1600" spc="-40" dirty="0">
              <a:solidFill>
                <a:schemeClr val="tx1">
                  <a:lumMod val="50000"/>
                  <a:lumOff val="50000"/>
                </a:schemeClr>
              </a:solidFill>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p:txBody>
      </p:sp>
      <p:sp>
        <p:nvSpPr>
          <p:cNvPr id="6" name="Title 1">
            <a:extLst>
              <a:ext uri="{FF2B5EF4-FFF2-40B4-BE49-F238E27FC236}">
                <a16:creationId xmlns:a16="http://schemas.microsoft.com/office/drawing/2014/main" id="{517AB288-D38F-4248-98B6-0B6B03983D7F}"/>
              </a:ext>
            </a:extLst>
          </p:cNvPr>
          <p:cNvSpPr txBox="1">
            <a:spLocks/>
          </p:cNvSpPr>
          <p:nvPr/>
        </p:nvSpPr>
        <p:spPr>
          <a:xfrm>
            <a:off x="8561438" y="2095172"/>
            <a:ext cx="2420618" cy="661605"/>
          </a:xfrm>
          <a:prstGeom prst="rect">
            <a:avLst/>
          </a:prstGeom>
        </p:spPr>
        <p:txBody>
          <a:bodyPr/>
          <a:lstStyle>
            <a:lvl1pPr algn="ctr" defTabSz="457383" rtl="0" eaLnBrk="1" latinLnBrk="0" hangingPunct="1">
              <a:spcBef>
                <a:spcPct val="0"/>
              </a:spcBef>
              <a:buNone/>
              <a:defRPr sz="4402" kern="1200">
                <a:solidFill>
                  <a:schemeClr val="tx1"/>
                </a:solidFill>
                <a:latin typeface="+mj-lt"/>
                <a:ea typeface="+mj-ea"/>
                <a:cs typeface="+mj-cs"/>
              </a:defRPr>
            </a:lvl1pPr>
          </a:lstStyle>
          <a:p>
            <a:pPr algn="l">
              <a:lnSpc>
                <a:spcPts val="1800"/>
              </a:lnSpc>
            </a:pPr>
            <a:r>
              <a:rPr lang="en-US" sz="1600" b="1" dirty="0">
                <a:latin typeface="Roboto"/>
                <a:ea typeface="Prata" charset="0"/>
                <a:cs typeface="Prata" charset="0"/>
              </a:rPr>
              <a:t>Promoting Fairness for </a:t>
            </a:r>
          </a:p>
          <a:p>
            <a:pPr algn="l">
              <a:lnSpc>
                <a:spcPts val="1800"/>
              </a:lnSpc>
            </a:pPr>
            <a:r>
              <a:rPr lang="en-US" sz="1600" b="1" dirty="0">
                <a:latin typeface="Roboto"/>
                <a:ea typeface="Prata" charset="0"/>
                <a:cs typeface="Prata" charset="0"/>
              </a:rPr>
              <a:t>Re-Entrants</a:t>
            </a:r>
          </a:p>
        </p:txBody>
      </p:sp>
      <p:sp>
        <p:nvSpPr>
          <p:cNvPr id="7" name="Text Placeholder 12">
            <a:extLst>
              <a:ext uri="{FF2B5EF4-FFF2-40B4-BE49-F238E27FC236}">
                <a16:creationId xmlns:a16="http://schemas.microsoft.com/office/drawing/2014/main" id="{BB0265B0-D973-47EF-B462-EAC1E0F87BB4}"/>
              </a:ext>
            </a:extLst>
          </p:cNvPr>
          <p:cNvSpPr txBox="1">
            <a:spLocks/>
          </p:cNvSpPr>
          <p:nvPr/>
        </p:nvSpPr>
        <p:spPr>
          <a:xfrm>
            <a:off x="5224285" y="4907701"/>
            <a:ext cx="2377595" cy="658351"/>
          </a:xfrm>
          <a:prstGeom prst="rect">
            <a:avLst/>
          </a:prstGeom>
        </p:spPr>
        <p:txBody>
          <a:bodyPr>
            <a:noAutofit/>
          </a:bodyPr>
          <a:lstStyle>
            <a:lvl1pPr marL="343037" indent="-343037" algn="l" defTabSz="457383" rtl="0" eaLnBrk="1" latinLnBrk="0" hangingPunct="1">
              <a:spcBef>
                <a:spcPct val="20000"/>
              </a:spcBef>
              <a:buFont typeface="Arial"/>
              <a:buChar char="•"/>
              <a:defRPr sz="3201" kern="1200">
                <a:solidFill>
                  <a:schemeClr val="tx1"/>
                </a:solidFill>
                <a:latin typeface="+mn-lt"/>
                <a:ea typeface="+mn-ea"/>
                <a:cs typeface="+mn-cs"/>
              </a:defRPr>
            </a:lvl1pPr>
            <a:lvl2pPr marL="743247" indent="-285864" algn="l" defTabSz="457383" rtl="0" eaLnBrk="1" latinLnBrk="0" hangingPunct="1">
              <a:spcBef>
                <a:spcPct val="20000"/>
              </a:spcBef>
              <a:buFont typeface="Arial"/>
              <a:buChar char="–"/>
              <a:defRPr sz="2801" kern="1200">
                <a:solidFill>
                  <a:schemeClr val="tx1"/>
                </a:solidFill>
                <a:latin typeface="+mn-lt"/>
                <a:ea typeface="+mn-ea"/>
                <a:cs typeface="+mn-cs"/>
              </a:defRPr>
            </a:lvl2pPr>
            <a:lvl3pPr marL="1143457" indent="-228691" algn="l" defTabSz="457383" rtl="0" eaLnBrk="1" latinLnBrk="0" hangingPunct="1">
              <a:spcBef>
                <a:spcPct val="20000"/>
              </a:spcBef>
              <a:buFont typeface="Arial"/>
              <a:buChar char="•"/>
              <a:defRPr sz="2401" kern="1200">
                <a:solidFill>
                  <a:schemeClr val="tx1"/>
                </a:solidFill>
                <a:latin typeface="+mn-lt"/>
                <a:ea typeface="+mn-ea"/>
                <a:cs typeface="+mn-cs"/>
              </a:defRPr>
            </a:lvl3pPr>
            <a:lvl4pPr marL="1600840" indent="-228691" algn="l" defTabSz="457383" rtl="0" eaLnBrk="1" latinLnBrk="0" hangingPunct="1">
              <a:spcBef>
                <a:spcPct val="20000"/>
              </a:spcBef>
              <a:buFont typeface="Arial"/>
              <a:buChar char="–"/>
              <a:defRPr sz="2001" kern="1200">
                <a:solidFill>
                  <a:schemeClr val="tx1"/>
                </a:solidFill>
                <a:latin typeface="+mn-lt"/>
                <a:ea typeface="+mn-ea"/>
                <a:cs typeface="+mn-cs"/>
              </a:defRPr>
            </a:lvl4pPr>
            <a:lvl5pPr marL="2058223" indent="-228691" algn="l" defTabSz="457383" rtl="0" eaLnBrk="1" latinLnBrk="0" hangingPunct="1">
              <a:spcBef>
                <a:spcPct val="20000"/>
              </a:spcBef>
              <a:buFont typeface="Arial"/>
              <a:buChar char="»"/>
              <a:defRPr sz="2001" kern="1200">
                <a:solidFill>
                  <a:schemeClr val="tx1"/>
                </a:solidFill>
                <a:latin typeface="+mn-lt"/>
                <a:ea typeface="+mn-ea"/>
                <a:cs typeface="+mn-cs"/>
              </a:defRPr>
            </a:lvl5pPr>
            <a:lvl6pPr marL="2515606" indent="-228691" algn="l" defTabSz="457383" rtl="0" eaLnBrk="1" latinLnBrk="0" hangingPunct="1">
              <a:spcBef>
                <a:spcPct val="20000"/>
              </a:spcBef>
              <a:buFont typeface="Arial"/>
              <a:buChar char="•"/>
              <a:defRPr sz="2001" kern="1200">
                <a:solidFill>
                  <a:schemeClr val="tx1"/>
                </a:solidFill>
                <a:latin typeface="+mn-lt"/>
                <a:ea typeface="+mn-ea"/>
                <a:cs typeface="+mn-cs"/>
              </a:defRPr>
            </a:lvl6pPr>
            <a:lvl7pPr marL="2972989" indent="-228691" algn="l" defTabSz="457383" rtl="0" eaLnBrk="1" latinLnBrk="0" hangingPunct="1">
              <a:spcBef>
                <a:spcPct val="20000"/>
              </a:spcBef>
              <a:buFont typeface="Arial"/>
              <a:buChar char="•"/>
              <a:defRPr sz="2001" kern="1200">
                <a:solidFill>
                  <a:schemeClr val="tx1"/>
                </a:solidFill>
                <a:latin typeface="+mn-lt"/>
                <a:ea typeface="+mn-ea"/>
                <a:cs typeface="+mn-cs"/>
              </a:defRPr>
            </a:lvl7pPr>
            <a:lvl8pPr marL="3430372" indent="-228691" algn="l" defTabSz="457383" rtl="0" eaLnBrk="1" latinLnBrk="0" hangingPunct="1">
              <a:spcBef>
                <a:spcPct val="20000"/>
              </a:spcBef>
              <a:buFont typeface="Arial"/>
              <a:buChar char="•"/>
              <a:defRPr sz="2001" kern="1200">
                <a:solidFill>
                  <a:schemeClr val="tx1"/>
                </a:solidFill>
                <a:latin typeface="+mn-lt"/>
                <a:ea typeface="+mn-ea"/>
                <a:cs typeface="+mn-cs"/>
              </a:defRPr>
            </a:lvl8pPr>
            <a:lvl9pPr marL="3887754" indent="-228691" algn="l" defTabSz="457383" rtl="0" eaLnBrk="1" latinLnBrk="0" hangingPunct="1">
              <a:spcBef>
                <a:spcPct val="20000"/>
              </a:spcBef>
              <a:buFont typeface="Arial"/>
              <a:buChar char="•"/>
              <a:defRPr sz="2001" kern="1200">
                <a:solidFill>
                  <a:schemeClr val="tx1"/>
                </a:solidFill>
                <a:latin typeface="+mn-lt"/>
                <a:ea typeface="+mn-ea"/>
                <a:cs typeface="+mn-cs"/>
              </a:defRPr>
            </a:lvl9pPr>
          </a:lstStyle>
          <a:p>
            <a:pPr marL="0" indent="0">
              <a:lnSpc>
                <a:spcPct val="150000"/>
              </a:lnSpc>
              <a:buNone/>
            </a:pPr>
            <a:r>
              <a:rPr lang="en-US" sz="1600" dirty="0">
                <a:latin typeface="Roboto" charset="0"/>
                <a:ea typeface="Roboto" charset="0"/>
                <a:cs typeface="Roboto" charset="0"/>
              </a:rPr>
              <a:t>Act 35 of 2021 </a:t>
            </a:r>
            <a:endParaRPr lang="en-US" sz="1600" spc="-40" dirty="0">
              <a:solidFill>
                <a:schemeClr val="tx1">
                  <a:lumMod val="50000"/>
                  <a:lumOff val="50000"/>
                </a:schemeClr>
              </a:solidFill>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p:txBody>
      </p:sp>
      <p:sp>
        <p:nvSpPr>
          <p:cNvPr id="8" name="Title 1">
            <a:extLst>
              <a:ext uri="{FF2B5EF4-FFF2-40B4-BE49-F238E27FC236}">
                <a16:creationId xmlns:a16="http://schemas.microsoft.com/office/drawing/2014/main" id="{562D9A2B-48A2-4AA4-858D-CCB588511909}"/>
              </a:ext>
            </a:extLst>
          </p:cNvPr>
          <p:cNvSpPr txBox="1">
            <a:spLocks/>
          </p:cNvSpPr>
          <p:nvPr/>
        </p:nvSpPr>
        <p:spPr>
          <a:xfrm>
            <a:off x="5224285" y="4299329"/>
            <a:ext cx="2169993" cy="661605"/>
          </a:xfrm>
          <a:prstGeom prst="rect">
            <a:avLst/>
          </a:prstGeom>
        </p:spPr>
        <p:txBody>
          <a:bodyPr/>
          <a:lstStyle>
            <a:lvl1pPr algn="ctr" defTabSz="457383" rtl="0" eaLnBrk="1" latinLnBrk="0" hangingPunct="1">
              <a:spcBef>
                <a:spcPct val="0"/>
              </a:spcBef>
              <a:buNone/>
              <a:defRPr sz="4402" kern="1200">
                <a:solidFill>
                  <a:schemeClr val="tx1"/>
                </a:solidFill>
                <a:latin typeface="+mj-lt"/>
                <a:ea typeface="+mj-ea"/>
                <a:cs typeface="+mj-cs"/>
              </a:defRPr>
            </a:lvl1pPr>
          </a:lstStyle>
          <a:p>
            <a:pPr algn="l">
              <a:lnSpc>
                <a:spcPts val="1800"/>
              </a:lnSpc>
            </a:pPr>
            <a:r>
              <a:rPr lang="en-US" sz="1600" b="1" dirty="0">
                <a:latin typeface="Roboto"/>
                <a:ea typeface="Prata" charset="0"/>
                <a:cs typeface="Prata" charset="0"/>
              </a:rPr>
              <a:t>Support for Servicemembers</a:t>
            </a:r>
          </a:p>
        </p:txBody>
      </p:sp>
      <p:sp>
        <p:nvSpPr>
          <p:cNvPr id="9" name="Text Placeholder 12">
            <a:extLst>
              <a:ext uri="{FF2B5EF4-FFF2-40B4-BE49-F238E27FC236}">
                <a16:creationId xmlns:a16="http://schemas.microsoft.com/office/drawing/2014/main" id="{D5EAD021-8995-4625-9392-499FA6A535BD}"/>
              </a:ext>
            </a:extLst>
          </p:cNvPr>
          <p:cNvSpPr txBox="1">
            <a:spLocks/>
          </p:cNvSpPr>
          <p:nvPr/>
        </p:nvSpPr>
        <p:spPr>
          <a:xfrm>
            <a:off x="8600486" y="4907701"/>
            <a:ext cx="2377595" cy="658351"/>
          </a:xfrm>
          <a:prstGeom prst="rect">
            <a:avLst/>
          </a:prstGeom>
        </p:spPr>
        <p:txBody>
          <a:bodyPr>
            <a:noAutofit/>
          </a:bodyPr>
          <a:lstStyle>
            <a:lvl1pPr marL="343037" indent="-343037" algn="l" defTabSz="457383" rtl="0" eaLnBrk="1" latinLnBrk="0" hangingPunct="1">
              <a:spcBef>
                <a:spcPct val="20000"/>
              </a:spcBef>
              <a:buFont typeface="Arial"/>
              <a:buChar char="•"/>
              <a:defRPr sz="3201" kern="1200">
                <a:solidFill>
                  <a:schemeClr val="tx1"/>
                </a:solidFill>
                <a:latin typeface="+mn-lt"/>
                <a:ea typeface="+mn-ea"/>
                <a:cs typeface="+mn-cs"/>
              </a:defRPr>
            </a:lvl1pPr>
            <a:lvl2pPr marL="743247" indent="-285864" algn="l" defTabSz="457383" rtl="0" eaLnBrk="1" latinLnBrk="0" hangingPunct="1">
              <a:spcBef>
                <a:spcPct val="20000"/>
              </a:spcBef>
              <a:buFont typeface="Arial"/>
              <a:buChar char="–"/>
              <a:defRPr sz="2801" kern="1200">
                <a:solidFill>
                  <a:schemeClr val="tx1"/>
                </a:solidFill>
                <a:latin typeface="+mn-lt"/>
                <a:ea typeface="+mn-ea"/>
                <a:cs typeface="+mn-cs"/>
              </a:defRPr>
            </a:lvl2pPr>
            <a:lvl3pPr marL="1143457" indent="-228691" algn="l" defTabSz="457383" rtl="0" eaLnBrk="1" latinLnBrk="0" hangingPunct="1">
              <a:spcBef>
                <a:spcPct val="20000"/>
              </a:spcBef>
              <a:buFont typeface="Arial"/>
              <a:buChar char="•"/>
              <a:defRPr sz="2401" kern="1200">
                <a:solidFill>
                  <a:schemeClr val="tx1"/>
                </a:solidFill>
                <a:latin typeface="+mn-lt"/>
                <a:ea typeface="+mn-ea"/>
                <a:cs typeface="+mn-cs"/>
              </a:defRPr>
            </a:lvl3pPr>
            <a:lvl4pPr marL="1600840" indent="-228691" algn="l" defTabSz="457383" rtl="0" eaLnBrk="1" latinLnBrk="0" hangingPunct="1">
              <a:spcBef>
                <a:spcPct val="20000"/>
              </a:spcBef>
              <a:buFont typeface="Arial"/>
              <a:buChar char="–"/>
              <a:defRPr sz="2001" kern="1200">
                <a:solidFill>
                  <a:schemeClr val="tx1"/>
                </a:solidFill>
                <a:latin typeface="+mn-lt"/>
                <a:ea typeface="+mn-ea"/>
                <a:cs typeface="+mn-cs"/>
              </a:defRPr>
            </a:lvl4pPr>
            <a:lvl5pPr marL="2058223" indent="-228691" algn="l" defTabSz="457383" rtl="0" eaLnBrk="1" latinLnBrk="0" hangingPunct="1">
              <a:spcBef>
                <a:spcPct val="20000"/>
              </a:spcBef>
              <a:buFont typeface="Arial"/>
              <a:buChar char="»"/>
              <a:defRPr sz="2001" kern="1200">
                <a:solidFill>
                  <a:schemeClr val="tx1"/>
                </a:solidFill>
                <a:latin typeface="+mn-lt"/>
                <a:ea typeface="+mn-ea"/>
                <a:cs typeface="+mn-cs"/>
              </a:defRPr>
            </a:lvl5pPr>
            <a:lvl6pPr marL="2515606" indent="-228691" algn="l" defTabSz="457383" rtl="0" eaLnBrk="1" latinLnBrk="0" hangingPunct="1">
              <a:spcBef>
                <a:spcPct val="20000"/>
              </a:spcBef>
              <a:buFont typeface="Arial"/>
              <a:buChar char="•"/>
              <a:defRPr sz="2001" kern="1200">
                <a:solidFill>
                  <a:schemeClr val="tx1"/>
                </a:solidFill>
                <a:latin typeface="+mn-lt"/>
                <a:ea typeface="+mn-ea"/>
                <a:cs typeface="+mn-cs"/>
              </a:defRPr>
            </a:lvl6pPr>
            <a:lvl7pPr marL="2972989" indent="-228691" algn="l" defTabSz="457383" rtl="0" eaLnBrk="1" latinLnBrk="0" hangingPunct="1">
              <a:spcBef>
                <a:spcPct val="20000"/>
              </a:spcBef>
              <a:buFont typeface="Arial"/>
              <a:buChar char="•"/>
              <a:defRPr sz="2001" kern="1200">
                <a:solidFill>
                  <a:schemeClr val="tx1"/>
                </a:solidFill>
                <a:latin typeface="+mn-lt"/>
                <a:ea typeface="+mn-ea"/>
                <a:cs typeface="+mn-cs"/>
              </a:defRPr>
            </a:lvl7pPr>
            <a:lvl8pPr marL="3430372" indent="-228691" algn="l" defTabSz="457383" rtl="0" eaLnBrk="1" latinLnBrk="0" hangingPunct="1">
              <a:spcBef>
                <a:spcPct val="20000"/>
              </a:spcBef>
              <a:buFont typeface="Arial"/>
              <a:buChar char="•"/>
              <a:defRPr sz="2001" kern="1200">
                <a:solidFill>
                  <a:schemeClr val="tx1"/>
                </a:solidFill>
                <a:latin typeface="+mn-lt"/>
                <a:ea typeface="+mn-ea"/>
                <a:cs typeface="+mn-cs"/>
              </a:defRPr>
            </a:lvl8pPr>
            <a:lvl9pPr marL="3887754" indent="-228691" algn="l" defTabSz="457383" rtl="0" eaLnBrk="1" latinLnBrk="0" hangingPunct="1">
              <a:spcBef>
                <a:spcPct val="20000"/>
              </a:spcBef>
              <a:buFont typeface="Arial"/>
              <a:buChar char="•"/>
              <a:defRPr sz="2001" kern="1200">
                <a:solidFill>
                  <a:schemeClr val="tx1"/>
                </a:solidFill>
                <a:latin typeface="+mn-lt"/>
                <a:ea typeface="+mn-ea"/>
                <a:cs typeface="+mn-cs"/>
              </a:defRPr>
            </a:lvl9pPr>
          </a:lstStyle>
          <a:p>
            <a:pPr marL="0" indent="0">
              <a:lnSpc>
                <a:spcPct val="150000"/>
              </a:lnSpc>
              <a:buNone/>
            </a:pPr>
            <a:r>
              <a:rPr lang="en-US" sz="1600" dirty="0">
                <a:latin typeface="Roboto" charset="0"/>
                <a:ea typeface="Roboto" charset="0"/>
                <a:cs typeface="Roboto" charset="0"/>
              </a:rPr>
              <a:t>Partial Implementation of the Nurse Licensure Compact </a:t>
            </a:r>
            <a:endParaRPr lang="en-US" sz="1600" spc="-40" dirty="0">
              <a:solidFill>
                <a:schemeClr val="tx1">
                  <a:lumMod val="50000"/>
                  <a:lumOff val="50000"/>
                </a:schemeClr>
              </a:solidFill>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a:p>
            <a:pPr marL="0" indent="0">
              <a:lnSpc>
                <a:spcPts val="1300"/>
              </a:lnSpc>
              <a:spcBef>
                <a:spcPts val="0"/>
              </a:spcBef>
              <a:buNone/>
            </a:pPr>
            <a:endParaRPr lang="en-US" sz="900" spc="-40" dirty="0">
              <a:solidFill>
                <a:schemeClr val="tx1">
                  <a:lumMod val="50000"/>
                  <a:lumOff val="50000"/>
                </a:schemeClr>
              </a:solidFill>
              <a:latin typeface="Roboto"/>
              <a:ea typeface="Lato" charset="0"/>
              <a:cs typeface="Lato" charset="0"/>
            </a:endParaRPr>
          </a:p>
        </p:txBody>
      </p:sp>
      <p:sp>
        <p:nvSpPr>
          <p:cNvPr id="10" name="Title 1">
            <a:extLst>
              <a:ext uri="{FF2B5EF4-FFF2-40B4-BE49-F238E27FC236}">
                <a16:creationId xmlns:a16="http://schemas.microsoft.com/office/drawing/2014/main" id="{E686D641-12FC-4C92-8442-5FE69DE44F30}"/>
              </a:ext>
            </a:extLst>
          </p:cNvPr>
          <p:cNvSpPr txBox="1">
            <a:spLocks/>
          </p:cNvSpPr>
          <p:nvPr/>
        </p:nvSpPr>
        <p:spPr>
          <a:xfrm>
            <a:off x="8597359" y="4299329"/>
            <a:ext cx="2305752" cy="661605"/>
          </a:xfrm>
          <a:prstGeom prst="rect">
            <a:avLst/>
          </a:prstGeom>
        </p:spPr>
        <p:txBody>
          <a:bodyPr/>
          <a:lstStyle>
            <a:lvl1pPr algn="ctr" defTabSz="457383" rtl="0" eaLnBrk="1" latinLnBrk="0" hangingPunct="1">
              <a:spcBef>
                <a:spcPct val="0"/>
              </a:spcBef>
              <a:buNone/>
              <a:defRPr sz="4402" kern="1200">
                <a:solidFill>
                  <a:schemeClr val="tx1"/>
                </a:solidFill>
                <a:latin typeface="+mj-lt"/>
                <a:ea typeface="+mj-ea"/>
                <a:cs typeface="+mj-cs"/>
              </a:defRPr>
            </a:lvl1pPr>
          </a:lstStyle>
          <a:p>
            <a:pPr algn="l">
              <a:lnSpc>
                <a:spcPts val="1800"/>
              </a:lnSpc>
            </a:pPr>
            <a:r>
              <a:rPr lang="en-US" sz="1600" b="1" dirty="0">
                <a:latin typeface="Roboto"/>
                <a:ea typeface="Prata" charset="0"/>
                <a:cs typeface="Prata" charset="0"/>
              </a:rPr>
              <a:t>Addressing Nursing Shortage</a:t>
            </a:r>
          </a:p>
        </p:txBody>
      </p:sp>
      <p:sp>
        <p:nvSpPr>
          <p:cNvPr id="11" name="Freeform 157">
            <a:extLst>
              <a:ext uri="{FF2B5EF4-FFF2-40B4-BE49-F238E27FC236}">
                <a16:creationId xmlns:a16="http://schemas.microsoft.com/office/drawing/2014/main" id="{DD246536-FC33-47EB-B587-F07BD4702CD8}"/>
              </a:ext>
            </a:extLst>
          </p:cNvPr>
          <p:cNvSpPr>
            <a:spLocks noChangeArrowheads="1"/>
          </p:cNvSpPr>
          <p:nvPr/>
        </p:nvSpPr>
        <p:spPr bwMode="auto">
          <a:xfrm>
            <a:off x="5351146" y="1528619"/>
            <a:ext cx="393042" cy="366838"/>
          </a:xfrm>
          <a:custGeom>
            <a:avLst/>
            <a:gdLst>
              <a:gd name="T0" fmla="*/ 375 w 462"/>
              <a:gd name="T1" fmla="*/ 47 h 433"/>
              <a:gd name="T2" fmla="*/ 339 w 462"/>
              <a:gd name="T3" fmla="*/ 4 h 433"/>
              <a:gd name="T4" fmla="*/ 144 w 462"/>
              <a:gd name="T5" fmla="*/ 0 h 433"/>
              <a:gd name="T6" fmla="*/ 122 w 462"/>
              <a:gd name="T7" fmla="*/ 4 h 433"/>
              <a:gd name="T8" fmla="*/ 86 w 462"/>
              <a:gd name="T9" fmla="*/ 47 h 433"/>
              <a:gd name="T10" fmla="*/ 32 w 462"/>
              <a:gd name="T11" fmla="*/ 57 h 433"/>
              <a:gd name="T12" fmla="*/ 0 w 462"/>
              <a:gd name="T13" fmla="*/ 72 h 433"/>
              <a:gd name="T14" fmla="*/ 0 w 462"/>
              <a:gd name="T15" fmla="*/ 115 h 433"/>
              <a:gd name="T16" fmla="*/ 15 w 462"/>
              <a:gd name="T17" fmla="*/ 162 h 433"/>
              <a:gd name="T18" fmla="*/ 54 w 462"/>
              <a:gd name="T19" fmla="*/ 195 h 433"/>
              <a:gd name="T20" fmla="*/ 86 w 462"/>
              <a:gd name="T21" fmla="*/ 202 h 433"/>
              <a:gd name="T22" fmla="*/ 104 w 462"/>
              <a:gd name="T23" fmla="*/ 223 h 433"/>
              <a:gd name="T24" fmla="*/ 144 w 462"/>
              <a:gd name="T25" fmla="*/ 277 h 433"/>
              <a:gd name="T26" fmla="*/ 195 w 462"/>
              <a:gd name="T27" fmla="*/ 310 h 433"/>
              <a:gd name="T28" fmla="*/ 173 w 462"/>
              <a:gd name="T29" fmla="*/ 403 h 433"/>
              <a:gd name="T30" fmla="*/ 162 w 462"/>
              <a:gd name="T31" fmla="*/ 407 h 433"/>
              <a:gd name="T32" fmla="*/ 159 w 462"/>
              <a:gd name="T33" fmla="*/ 418 h 433"/>
              <a:gd name="T34" fmla="*/ 166 w 462"/>
              <a:gd name="T35" fmla="*/ 432 h 433"/>
              <a:gd name="T36" fmla="*/ 288 w 462"/>
              <a:gd name="T37" fmla="*/ 432 h 433"/>
              <a:gd name="T38" fmla="*/ 303 w 462"/>
              <a:gd name="T39" fmla="*/ 425 h 433"/>
              <a:gd name="T40" fmla="*/ 303 w 462"/>
              <a:gd name="T41" fmla="*/ 411 h 433"/>
              <a:gd name="T42" fmla="*/ 288 w 462"/>
              <a:gd name="T43" fmla="*/ 403 h 433"/>
              <a:gd name="T44" fmla="*/ 245 w 462"/>
              <a:gd name="T45" fmla="*/ 317 h 433"/>
              <a:gd name="T46" fmla="*/ 303 w 462"/>
              <a:gd name="T47" fmla="*/ 292 h 433"/>
              <a:gd name="T48" fmla="*/ 346 w 462"/>
              <a:gd name="T49" fmla="*/ 241 h 433"/>
              <a:gd name="T50" fmla="*/ 364 w 462"/>
              <a:gd name="T51" fmla="*/ 202 h 433"/>
              <a:gd name="T52" fmla="*/ 393 w 462"/>
              <a:gd name="T53" fmla="*/ 202 h 433"/>
              <a:gd name="T54" fmla="*/ 436 w 462"/>
              <a:gd name="T55" fmla="*/ 176 h 433"/>
              <a:gd name="T56" fmla="*/ 458 w 462"/>
              <a:gd name="T57" fmla="*/ 133 h 433"/>
              <a:gd name="T58" fmla="*/ 461 w 462"/>
              <a:gd name="T59" fmla="*/ 83 h 433"/>
              <a:gd name="T60" fmla="*/ 447 w 462"/>
              <a:gd name="T61" fmla="*/ 61 h 433"/>
              <a:gd name="T62" fmla="*/ 86 w 462"/>
              <a:gd name="T63" fmla="*/ 173 h 433"/>
              <a:gd name="T64" fmla="*/ 65 w 462"/>
              <a:gd name="T65" fmla="*/ 169 h 433"/>
              <a:gd name="T66" fmla="*/ 29 w 462"/>
              <a:gd name="T67" fmla="*/ 126 h 433"/>
              <a:gd name="T68" fmla="*/ 29 w 462"/>
              <a:gd name="T69" fmla="*/ 97 h 433"/>
              <a:gd name="T70" fmla="*/ 54 w 462"/>
              <a:gd name="T71" fmla="*/ 86 h 433"/>
              <a:gd name="T72" fmla="*/ 346 w 462"/>
              <a:gd name="T73" fmla="*/ 144 h 433"/>
              <a:gd name="T74" fmla="*/ 335 w 462"/>
              <a:gd name="T75" fmla="*/ 195 h 433"/>
              <a:gd name="T76" fmla="*/ 295 w 462"/>
              <a:gd name="T77" fmla="*/ 259 h 433"/>
              <a:gd name="T78" fmla="*/ 231 w 462"/>
              <a:gd name="T79" fmla="*/ 288 h 433"/>
              <a:gd name="T80" fmla="*/ 187 w 462"/>
              <a:gd name="T81" fmla="*/ 274 h 433"/>
              <a:gd name="T82" fmla="*/ 137 w 462"/>
              <a:gd name="T83" fmla="*/ 216 h 433"/>
              <a:gd name="T84" fmla="*/ 115 w 462"/>
              <a:gd name="T85" fmla="*/ 144 h 433"/>
              <a:gd name="T86" fmla="*/ 119 w 462"/>
              <a:gd name="T87" fmla="*/ 47 h 433"/>
              <a:gd name="T88" fmla="*/ 144 w 462"/>
              <a:gd name="T89" fmla="*/ 29 h 433"/>
              <a:gd name="T90" fmla="*/ 328 w 462"/>
              <a:gd name="T91" fmla="*/ 33 h 433"/>
              <a:gd name="T92" fmla="*/ 346 w 462"/>
              <a:gd name="T93" fmla="*/ 57 h 433"/>
              <a:gd name="T94" fmla="*/ 375 w 462"/>
              <a:gd name="T95" fmla="*/ 86 h 433"/>
              <a:gd name="T96" fmla="*/ 425 w 462"/>
              <a:gd name="T97" fmla="*/ 90 h 433"/>
              <a:gd name="T98" fmla="*/ 432 w 462"/>
              <a:gd name="T99" fmla="*/ 115 h 433"/>
              <a:gd name="T100" fmla="*/ 429 w 462"/>
              <a:gd name="T101" fmla="*/ 137 h 433"/>
              <a:gd name="T102" fmla="*/ 385 w 462"/>
              <a:gd name="T103" fmla="*/ 173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2" h="433">
                <a:moveTo>
                  <a:pt x="375" y="57"/>
                </a:moveTo>
                <a:lnTo>
                  <a:pt x="375" y="57"/>
                </a:lnTo>
                <a:lnTo>
                  <a:pt x="375" y="47"/>
                </a:lnTo>
                <a:lnTo>
                  <a:pt x="371" y="36"/>
                </a:lnTo>
                <a:lnTo>
                  <a:pt x="357" y="18"/>
                </a:lnTo>
                <a:lnTo>
                  <a:pt x="339" y="4"/>
                </a:lnTo>
                <a:lnTo>
                  <a:pt x="328" y="0"/>
                </a:lnTo>
                <a:lnTo>
                  <a:pt x="317" y="0"/>
                </a:lnTo>
                <a:lnTo>
                  <a:pt x="144" y="0"/>
                </a:lnTo>
                <a:lnTo>
                  <a:pt x="144" y="0"/>
                </a:lnTo>
                <a:lnTo>
                  <a:pt x="133" y="0"/>
                </a:lnTo>
                <a:lnTo>
                  <a:pt x="122" y="4"/>
                </a:lnTo>
                <a:lnTo>
                  <a:pt x="104" y="18"/>
                </a:lnTo>
                <a:lnTo>
                  <a:pt x="90" y="36"/>
                </a:lnTo>
                <a:lnTo>
                  <a:pt x="86" y="47"/>
                </a:lnTo>
                <a:lnTo>
                  <a:pt x="86" y="57"/>
                </a:lnTo>
                <a:lnTo>
                  <a:pt x="86" y="57"/>
                </a:lnTo>
                <a:lnTo>
                  <a:pt x="32" y="57"/>
                </a:lnTo>
                <a:lnTo>
                  <a:pt x="15" y="61"/>
                </a:lnTo>
                <a:lnTo>
                  <a:pt x="7" y="65"/>
                </a:lnTo>
                <a:lnTo>
                  <a:pt x="0" y="72"/>
                </a:lnTo>
                <a:lnTo>
                  <a:pt x="0" y="83"/>
                </a:lnTo>
                <a:lnTo>
                  <a:pt x="0" y="115"/>
                </a:lnTo>
                <a:lnTo>
                  <a:pt x="0" y="115"/>
                </a:lnTo>
                <a:lnTo>
                  <a:pt x="3" y="133"/>
                </a:lnTo>
                <a:lnTo>
                  <a:pt x="7" y="148"/>
                </a:lnTo>
                <a:lnTo>
                  <a:pt x="15" y="162"/>
                </a:lnTo>
                <a:lnTo>
                  <a:pt x="25" y="176"/>
                </a:lnTo>
                <a:lnTo>
                  <a:pt x="39" y="187"/>
                </a:lnTo>
                <a:lnTo>
                  <a:pt x="54" y="195"/>
                </a:lnTo>
                <a:lnTo>
                  <a:pt x="68" y="202"/>
                </a:lnTo>
                <a:lnTo>
                  <a:pt x="86" y="202"/>
                </a:lnTo>
                <a:lnTo>
                  <a:pt x="86" y="202"/>
                </a:lnTo>
                <a:lnTo>
                  <a:pt x="97" y="202"/>
                </a:lnTo>
                <a:lnTo>
                  <a:pt x="97" y="202"/>
                </a:lnTo>
                <a:lnTo>
                  <a:pt x="104" y="223"/>
                </a:lnTo>
                <a:lnTo>
                  <a:pt x="115" y="241"/>
                </a:lnTo>
                <a:lnTo>
                  <a:pt x="130" y="259"/>
                </a:lnTo>
                <a:lnTo>
                  <a:pt x="144" y="277"/>
                </a:lnTo>
                <a:lnTo>
                  <a:pt x="159" y="292"/>
                </a:lnTo>
                <a:lnTo>
                  <a:pt x="177" y="302"/>
                </a:lnTo>
                <a:lnTo>
                  <a:pt x="195" y="310"/>
                </a:lnTo>
                <a:lnTo>
                  <a:pt x="216" y="317"/>
                </a:lnTo>
                <a:lnTo>
                  <a:pt x="216" y="403"/>
                </a:lnTo>
                <a:lnTo>
                  <a:pt x="173" y="403"/>
                </a:lnTo>
                <a:lnTo>
                  <a:pt x="173" y="403"/>
                </a:lnTo>
                <a:lnTo>
                  <a:pt x="166" y="403"/>
                </a:lnTo>
                <a:lnTo>
                  <a:pt x="162" y="407"/>
                </a:lnTo>
                <a:lnTo>
                  <a:pt x="159" y="411"/>
                </a:lnTo>
                <a:lnTo>
                  <a:pt x="159" y="418"/>
                </a:lnTo>
                <a:lnTo>
                  <a:pt x="159" y="418"/>
                </a:lnTo>
                <a:lnTo>
                  <a:pt x="159" y="425"/>
                </a:lnTo>
                <a:lnTo>
                  <a:pt x="162" y="429"/>
                </a:lnTo>
                <a:lnTo>
                  <a:pt x="166" y="432"/>
                </a:lnTo>
                <a:lnTo>
                  <a:pt x="173" y="432"/>
                </a:lnTo>
                <a:lnTo>
                  <a:pt x="288" y="432"/>
                </a:lnTo>
                <a:lnTo>
                  <a:pt x="288" y="432"/>
                </a:lnTo>
                <a:lnTo>
                  <a:pt x="295" y="432"/>
                </a:lnTo>
                <a:lnTo>
                  <a:pt x="299" y="429"/>
                </a:lnTo>
                <a:lnTo>
                  <a:pt x="303" y="425"/>
                </a:lnTo>
                <a:lnTo>
                  <a:pt x="303" y="418"/>
                </a:lnTo>
                <a:lnTo>
                  <a:pt x="303" y="418"/>
                </a:lnTo>
                <a:lnTo>
                  <a:pt x="303" y="411"/>
                </a:lnTo>
                <a:lnTo>
                  <a:pt x="299" y="407"/>
                </a:lnTo>
                <a:lnTo>
                  <a:pt x="295" y="403"/>
                </a:lnTo>
                <a:lnTo>
                  <a:pt x="288" y="403"/>
                </a:lnTo>
                <a:lnTo>
                  <a:pt x="245" y="403"/>
                </a:lnTo>
                <a:lnTo>
                  <a:pt x="245" y="317"/>
                </a:lnTo>
                <a:lnTo>
                  <a:pt x="245" y="317"/>
                </a:lnTo>
                <a:lnTo>
                  <a:pt x="266" y="310"/>
                </a:lnTo>
                <a:lnTo>
                  <a:pt x="284" y="302"/>
                </a:lnTo>
                <a:lnTo>
                  <a:pt x="303" y="292"/>
                </a:lnTo>
                <a:lnTo>
                  <a:pt x="317" y="277"/>
                </a:lnTo>
                <a:lnTo>
                  <a:pt x="331" y="259"/>
                </a:lnTo>
                <a:lnTo>
                  <a:pt x="346" y="241"/>
                </a:lnTo>
                <a:lnTo>
                  <a:pt x="357" y="223"/>
                </a:lnTo>
                <a:lnTo>
                  <a:pt x="364" y="202"/>
                </a:lnTo>
                <a:lnTo>
                  <a:pt x="364" y="202"/>
                </a:lnTo>
                <a:lnTo>
                  <a:pt x="375" y="202"/>
                </a:lnTo>
                <a:lnTo>
                  <a:pt x="375" y="202"/>
                </a:lnTo>
                <a:lnTo>
                  <a:pt x="393" y="202"/>
                </a:lnTo>
                <a:lnTo>
                  <a:pt x="407" y="195"/>
                </a:lnTo>
                <a:lnTo>
                  <a:pt x="422" y="187"/>
                </a:lnTo>
                <a:lnTo>
                  <a:pt x="436" y="176"/>
                </a:lnTo>
                <a:lnTo>
                  <a:pt x="447" y="162"/>
                </a:lnTo>
                <a:lnTo>
                  <a:pt x="454" y="148"/>
                </a:lnTo>
                <a:lnTo>
                  <a:pt x="458" y="133"/>
                </a:lnTo>
                <a:lnTo>
                  <a:pt x="461" y="115"/>
                </a:lnTo>
                <a:lnTo>
                  <a:pt x="461" y="115"/>
                </a:lnTo>
                <a:lnTo>
                  <a:pt x="461" y="83"/>
                </a:lnTo>
                <a:lnTo>
                  <a:pt x="461" y="72"/>
                </a:lnTo>
                <a:lnTo>
                  <a:pt x="454" y="65"/>
                </a:lnTo>
                <a:lnTo>
                  <a:pt x="447" y="61"/>
                </a:lnTo>
                <a:lnTo>
                  <a:pt x="429" y="57"/>
                </a:lnTo>
                <a:lnTo>
                  <a:pt x="375" y="57"/>
                </a:lnTo>
                <a:close/>
                <a:moveTo>
                  <a:pt x="86" y="173"/>
                </a:moveTo>
                <a:lnTo>
                  <a:pt x="86" y="173"/>
                </a:lnTo>
                <a:lnTo>
                  <a:pt x="76" y="173"/>
                </a:lnTo>
                <a:lnTo>
                  <a:pt x="65" y="169"/>
                </a:lnTo>
                <a:lnTo>
                  <a:pt x="47" y="155"/>
                </a:lnTo>
                <a:lnTo>
                  <a:pt x="32" y="137"/>
                </a:lnTo>
                <a:lnTo>
                  <a:pt x="29" y="126"/>
                </a:lnTo>
                <a:lnTo>
                  <a:pt x="29" y="115"/>
                </a:lnTo>
                <a:lnTo>
                  <a:pt x="29" y="115"/>
                </a:lnTo>
                <a:lnTo>
                  <a:pt x="29" y="97"/>
                </a:lnTo>
                <a:lnTo>
                  <a:pt x="32" y="94"/>
                </a:lnTo>
                <a:lnTo>
                  <a:pt x="36" y="90"/>
                </a:lnTo>
                <a:lnTo>
                  <a:pt x="54" y="86"/>
                </a:lnTo>
                <a:lnTo>
                  <a:pt x="86" y="86"/>
                </a:lnTo>
                <a:lnTo>
                  <a:pt x="86" y="173"/>
                </a:lnTo>
                <a:close/>
                <a:moveTo>
                  <a:pt x="346" y="144"/>
                </a:moveTo>
                <a:lnTo>
                  <a:pt x="346" y="144"/>
                </a:lnTo>
                <a:lnTo>
                  <a:pt x="342" y="169"/>
                </a:lnTo>
                <a:lnTo>
                  <a:pt x="335" y="195"/>
                </a:lnTo>
                <a:lnTo>
                  <a:pt x="324" y="216"/>
                </a:lnTo>
                <a:lnTo>
                  <a:pt x="313" y="241"/>
                </a:lnTo>
                <a:lnTo>
                  <a:pt x="295" y="259"/>
                </a:lnTo>
                <a:lnTo>
                  <a:pt x="274" y="274"/>
                </a:lnTo>
                <a:lnTo>
                  <a:pt x="252" y="284"/>
                </a:lnTo>
                <a:lnTo>
                  <a:pt x="231" y="288"/>
                </a:lnTo>
                <a:lnTo>
                  <a:pt x="231" y="288"/>
                </a:lnTo>
                <a:lnTo>
                  <a:pt x="209" y="284"/>
                </a:lnTo>
                <a:lnTo>
                  <a:pt x="187" y="274"/>
                </a:lnTo>
                <a:lnTo>
                  <a:pt x="166" y="259"/>
                </a:lnTo>
                <a:lnTo>
                  <a:pt x="148" y="241"/>
                </a:lnTo>
                <a:lnTo>
                  <a:pt x="137" y="216"/>
                </a:lnTo>
                <a:lnTo>
                  <a:pt x="126" y="195"/>
                </a:lnTo>
                <a:lnTo>
                  <a:pt x="119" y="169"/>
                </a:lnTo>
                <a:lnTo>
                  <a:pt x="115" y="144"/>
                </a:lnTo>
                <a:lnTo>
                  <a:pt x="115" y="57"/>
                </a:lnTo>
                <a:lnTo>
                  <a:pt x="115" y="57"/>
                </a:lnTo>
                <a:lnTo>
                  <a:pt x="119" y="47"/>
                </a:lnTo>
                <a:lnTo>
                  <a:pt x="126" y="39"/>
                </a:lnTo>
                <a:lnTo>
                  <a:pt x="133" y="33"/>
                </a:lnTo>
                <a:lnTo>
                  <a:pt x="144" y="29"/>
                </a:lnTo>
                <a:lnTo>
                  <a:pt x="317" y="29"/>
                </a:lnTo>
                <a:lnTo>
                  <a:pt x="317" y="29"/>
                </a:lnTo>
                <a:lnTo>
                  <a:pt x="328" y="33"/>
                </a:lnTo>
                <a:lnTo>
                  <a:pt x="335" y="36"/>
                </a:lnTo>
                <a:lnTo>
                  <a:pt x="342" y="47"/>
                </a:lnTo>
                <a:lnTo>
                  <a:pt x="346" y="57"/>
                </a:lnTo>
                <a:lnTo>
                  <a:pt x="346" y="144"/>
                </a:lnTo>
                <a:close/>
                <a:moveTo>
                  <a:pt x="375" y="173"/>
                </a:moveTo>
                <a:lnTo>
                  <a:pt x="375" y="86"/>
                </a:lnTo>
                <a:lnTo>
                  <a:pt x="375" y="86"/>
                </a:lnTo>
                <a:lnTo>
                  <a:pt x="407" y="86"/>
                </a:lnTo>
                <a:lnTo>
                  <a:pt x="425" y="90"/>
                </a:lnTo>
                <a:lnTo>
                  <a:pt x="429" y="94"/>
                </a:lnTo>
                <a:lnTo>
                  <a:pt x="432" y="97"/>
                </a:lnTo>
                <a:lnTo>
                  <a:pt x="432" y="115"/>
                </a:lnTo>
                <a:lnTo>
                  <a:pt x="432" y="115"/>
                </a:lnTo>
                <a:lnTo>
                  <a:pt x="432" y="126"/>
                </a:lnTo>
                <a:lnTo>
                  <a:pt x="429" y="137"/>
                </a:lnTo>
                <a:lnTo>
                  <a:pt x="414" y="155"/>
                </a:lnTo>
                <a:lnTo>
                  <a:pt x="396" y="169"/>
                </a:lnTo>
                <a:lnTo>
                  <a:pt x="385" y="173"/>
                </a:lnTo>
                <a:lnTo>
                  <a:pt x="375" y="173"/>
                </a:lnTo>
                <a:close/>
              </a:path>
            </a:pathLst>
          </a:custGeom>
          <a:solidFill>
            <a:schemeClr val="tx1"/>
          </a:solidFill>
          <a:ln>
            <a:noFill/>
          </a:ln>
          <a:effectLst/>
        </p:spPr>
        <p:txBody>
          <a:bodyPr wrap="none" anchor="ctr"/>
          <a:lstStyle/>
          <a:p>
            <a:endParaRPr lang="en-US"/>
          </a:p>
        </p:txBody>
      </p:sp>
      <p:sp>
        <p:nvSpPr>
          <p:cNvPr id="13" name="Freeform 156">
            <a:extLst>
              <a:ext uri="{FF2B5EF4-FFF2-40B4-BE49-F238E27FC236}">
                <a16:creationId xmlns:a16="http://schemas.microsoft.com/office/drawing/2014/main" id="{4B920FDE-58AD-4B69-BEBF-974755C03AD6}"/>
              </a:ext>
            </a:extLst>
          </p:cNvPr>
          <p:cNvSpPr>
            <a:spLocks noChangeArrowheads="1"/>
          </p:cNvSpPr>
          <p:nvPr/>
        </p:nvSpPr>
        <p:spPr bwMode="auto">
          <a:xfrm>
            <a:off x="8777511" y="1535918"/>
            <a:ext cx="393042" cy="393040"/>
          </a:xfrm>
          <a:custGeom>
            <a:avLst/>
            <a:gdLst>
              <a:gd name="T0" fmla="*/ 208 w 462"/>
              <a:gd name="T1" fmla="*/ 75 h 462"/>
              <a:gd name="T2" fmla="*/ 158 w 462"/>
              <a:gd name="T3" fmla="*/ 100 h 462"/>
              <a:gd name="T4" fmla="*/ 133 w 462"/>
              <a:gd name="T5" fmla="*/ 151 h 462"/>
              <a:gd name="T6" fmla="*/ 133 w 462"/>
              <a:gd name="T7" fmla="*/ 194 h 462"/>
              <a:gd name="T8" fmla="*/ 158 w 462"/>
              <a:gd name="T9" fmla="*/ 245 h 462"/>
              <a:gd name="T10" fmla="*/ 208 w 462"/>
              <a:gd name="T11" fmla="*/ 269 h 462"/>
              <a:gd name="T12" fmla="*/ 251 w 462"/>
              <a:gd name="T13" fmla="*/ 269 h 462"/>
              <a:gd name="T14" fmla="*/ 302 w 462"/>
              <a:gd name="T15" fmla="*/ 245 h 462"/>
              <a:gd name="T16" fmla="*/ 327 w 462"/>
              <a:gd name="T17" fmla="*/ 194 h 462"/>
              <a:gd name="T18" fmla="*/ 327 w 462"/>
              <a:gd name="T19" fmla="*/ 151 h 462"/>
              <a:gd name="T20" fmla="*/ 302 w 462"/>
              <a:gd name="T21" fmla="*/ 100 h 462"/>
              <a:gd name="T22" fmla="*/ 251 w 462"/>
              <a:gd name="T23" fmla="*/ 75 h 462"/>
              <a:gd name="T24" fmla="*/ 230 w 462"/>
              <a:gd name="T25" fmla="*/ 245 h 462"/>
              <a:gd name="T26" fmla="*/ 190 w 462"/>
              <a:gd name="T27" fmla="*/ 234 h 462"/>
              <a:gd name="T28" fmla="*/ 165 w 462"/>
              <a:gd name="T29" fmla="*/ 201 h 462"/>
              <a:gd name="T30" fmla="*/ 158 w 462"/>
              <a:gd name="T31" fmla="*/ 172 h 462"/>
              <a:gd name="T32" fmla="*/ 169 w 462"/>
              <a:gd name="T33" fmla="*/ 133 h 462"/>
              <a:gd name="T34" fmla="*/ 201 w 462"/>
              <a:gd name="T35" fmla="*/ 108 h 462"/>
              <a:gd name="T36" fmla="*/ 230 w 462"/>
              <a:gd name="T37" fmla="*/ 100 h 462"/>
              <a:gd name="T38" fmla="*/ 269 w 462"/>
              <a:gd name="T39" fmla="*/ 111 h 462"/>
              <a:gd name="T40" fmla="*/ 295 w 462"/>
              <a:gd name="T41" fmla="*/ 144 h 462"/>
              <a:gd name="T42" fmla="*/ 302 w 462"/>
              <a:gd name="T43" fmla="*/ 172 h 462"/>
              <a:gd name="T44" fmla="*/ 291 w 462"/>
              <a:gd name="T45" fmla="*/ 212 h 462"/>
              <a:gd name="T46" fmla="*/ 259 w 462"/>
              <a:gd name="T47" fmla="*/ 237 h 462"/>
              <a:gd name="T48" fmla="*/ 388 w 462"/>
              <a:gd name="T49" fmla="*/ 252 h 462"/>
              <a:gd name="T50" fmla="*/ 403 w 462"/>
              <a:gd name="T51" fmla="*/ 216 h 462"/>
              <a:gd name="T52" fmla="*/ 407 w 462"/>
              <a:gd name="T53" fmla="*/ 172 h 462"/>
              <a:gd name="T54" fmla="*/ 378 w 462"/>
              <a:gd name="T55" fmla="*/ 75 h 462"/>
              <a:gd name="T56" fmla="*/ 298 w 462"/>
              <a:gd name="T57" fmla="*/ 14 h 462"/>
              <a:gd name="T58" fmla="*/ 230 w 462"/>
              <a:gd name="T59" fmla="*/ 0 h 462"/>
              <a:gd name="T60" fmla="*/ 133 w 462"/>
              <a:gd name="T61" fmla="*/ 28 h 462"/>
              <a:gd name="T62" fmla="*/ 68 w 462"/>
              <a:gd name="T63" fmla="*/ 108 h 462"/>
              <a:gd name="T64" fmla="*/ 53 w 462"/>
              <a:gd name="T65" fmla="*/ 172 h 462"/>
              <a:gd name="T66" fmla="*/ 64 w 462"/>
              <a:gd name="T67" fmla="*/ 234 h 462"/>
              <a:gd name="T68" fmla="*/ 0 w 462"/>
              <a:gd name="T69" fmla="*/ 374 h 462"/>
              <a:gd name="T70" fmla="*/ 154 w 462"/>
              <a:gd name="T71" fmla="*/ 461 h 462"/>
              <a:gd name="T72" fmla="*/ 230 w 462"/>
              <a:gd name="T73" fmla="*/ 349 h 462"/>
              <a:gd name="T74" fmla="*/ 305 w 462"/>
              <a:gd name="T75" fmla="*/ 461 h 462"/>
              <a:gd name="T76" fmla="*/ 370 w 462"/>
              <a:gd name="T77" fmla="*/ 392 h 462"/>
              <a:gd name="T78" fmla="*/ 151 w 462"/>
              <a:gd name="T79" fmla="*/ 407 h 462"/>
              <a:gd name="T80" fmla="*/ 107 w 462"/>
              <a:gd name="T81" fmla="*/ 367 h 462"/>
              <a:gd name="T82" fmla="*/ 89 w 462"/>
              <a:gd name="T83" fmla="*/ 281 h 462"/>
              <a:gd name="T84" fmla="*/ 158 w 462"/>
              <a:gd name="T85" fmla="*/ 334 h 462"/>
              <a:gd name="T86" fmla="*/ 230 w 462"/>
              <a:gd name="T87" fmla="*/ 316 h 462"/>
              <a:gd name="T88" fmla="*/ 172 w 462"/>
              <a:gd name="T89" fmla="*/ 306 h 462"/>
              <a:gd name="T90" fmla="*/ 111 w 462"/>
              <a:gd name="T91" fmla="*/ 252 h 462"/>
              <a:gd name="T92" fmla="*/ 86 w 462"/>
              <a:gd name="T93" fmla="*/ 172 h 462"/>
              <a:gd name="T94" fmla="*/ 97 w 462"/>
              <a:gd name="T95" fmla="*/ 115 h 462"/>
              <a:gd name="T96" fmla="*/ 151 w 462"/>
              <a:gd name="T97" fmla="*/ 53 h 462"/>
              <a:gd name="T98" fmla="*/ 230 w 462"/>
              <a:gd name="T99" fmla="*/ 28 h 462"/>
              <a:gd name="T100" fmla="*/ 287 w 462"/>
              <a:gd name="T101" fmla="*/ 39 h 462"/>
              <a:gd name="T102" fmla="*/ 349 w 462"/>
              <a:gd name="T103" fmla="*/ 93 h 462"/>
              <a:gd name="T104" fmla="*/ 374 w 462"/>
              <a:gd name="T105" fmla="*/ 172 h 462"/>
              <a:gd name="T106" fmla="*/ 363 w 462"/>
              <a:gd name="T107" fmla="*/ 230 h 462"/>
              <a:gd name="T108" fmla="*/ 309 w 462"/>
              <a:gd name="T109" fmla="*/ 291 h 462"/>
              <a:gd name="T110" fmla="*/ 230 w 462"/>
              <a:gd name="T111" fmla="*/ 316 h 462"/>
              <a:gd name="T112" fmla="*/ 309 w 462"/>
              <a:gd name="T113" fmla="*/ 407 h 462"/>
              <a:gd name="T114" fmla="*/ 302 w 462"/>
              <a:gd name="T115" fmla="*/ 334 h 462"/>
              <a:gd name="T116" fmla="*/ 370 w 462"/>
              <a:gd name="T117" fmla="*/ 281 h 462"/>
              <a:gd name="T118" fmla="*/ 352 w 462"/>
              <a:gd name="T119" fmla="*/ 367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462">
                <a:moveTo>
                  <a:pt x="230" y="71"/>
                </a:moveTo>
                <a:lnTo>
                  <a:pt x="230" y="71"/>
                </a:lnTo>
                <a:lnTo>
                  <a:pt x="208" y="75"/>
                </a:lnTo>
                <a:lnTo>
                  <a:pt x="190" y="79"/>
                </a:lnTo>
                <a:lnTo>
                  <a:pt x="172" y="89"/>
                </a:lnTo>
                <a:lnTo>
                  <a:pt x="158" y="100"/>
                </a:lnTo>
                <a:lnTo>
                  <a:pt x="147" y="115"/>
                </a:lnTo>
                <a:lnTo>
                  <a:pt x="136" y="133"/>
                </a:lnTo>
                <a:lnTo>
                  <a:pt x="133" y="151"/>
                </a:lnTo>
                <a:lnTo>
                  <a:pt x="129" y="172"/>
                </a:lnTo>
                <a:lnTo>
                  <a:pt x="129" y="172"/>
                </a:lnTo>
                <a:lnTo>
                  <a:pt x="133" y="194"/>
                </a:lnTo>
                <a:lnTo>
                  <a:pt x="136" y="212"/>
                </a:lnTo>
                <a:lnTo>
                  <a:pt x="147" y="230"/>
                </a:lnTo>
                <a:lnTo>
                  <a:pt x="158" y="245"/>
                </a:lnTo>
                <a:lnTo>
                  <a:pt x="172" y="255"/>
                </a:lnTo>
                <a:lnTo>
                  <a:pt x="190" y="266"/>
                </a:lnTo>
                <a:lnTo>
                  <a:pt x="208" y="269"/>
                </a:lnTo>
                <a:lnTo>
                  <a:pt x="230" y="273"/>
                </a:lnTo>
                <a:lnTo>
                  <a:pt x="230" y="273"/>
                </a:lnTo>
                <a:lnTo>
                  <a:pt x="251" y="269"/>
                </a:lnTo>
                <a:lnTo>
                  <a:pt x="269" y="266"/>
                </a:lnTo>
                <a:lnTo>
                  <a:pt x="287" y="255"/>
                </a:lnTo>
                <a:lnTo>
                  <a:pt x="302" y="245"/>
                </a:lnTo>
                <a:lnTo>
                  <a:pt x="313" y="230"/>
                </a:lnTo>
                <a:lnTo>
                  <a:pt x="324" y="212"/>
                </a:lnTo>
                <a:lnTo>
                  <a:pt x="327" y="194"/>
                </a:lnTo>
                <a:lnTo>
                  <a:pt x="331" y="172"/>
                </a:lnTo>
                <a:lnTo>
                  <a:pt x="331" y="172"/>
                </a:lnTo>
                <a:lnTo>
                  <a:pt x="327" y="151"/>
                </a:lnTo>
                <a:lnTo>
                  <a:pt x="324" y="133"/>
                </a:lnTo>
                <a:lnTo>
                  <a:pt x="313" y="115"/>
                </a:lnTo>
                <a:lnTo>
                  <a:pt x="302" y="100"/>
                </a:lnTo>
                <a:lnTo>
                  <a:pt x="287" y="89"/>
                </a:lnTo>
                <a:lnTo>
                  <a:pt x="269" y="79"/>
                </a:lnTo>
                <a:lnTo>
                  <a:pt x="251" y="75"/>
                </a:lnTo>
                <a:lnTo>
                  <a:pt x="230" y="71"/>
                </a:lnTo>
                <a:close/>
                <a:moveTo>
                  <a:pt x="230" y="245"/>
                </a:moveTo>
                <a:lnTo>
                  <a:pt x="230" y="245"/>
                </a:lnTo>
                <a:lnTo>
                  <a:pt x="216" y="245"/>
                </a:lnTo>
                <a:lnTo>
                  <a:pt x="201" y="237"/>
                </a:lnTo>
                <a:lnTo>
                  <a:pt x="190" y="234"/>
                </a:lnTo>
                <a:lnTo>
                  <a:pt x="180" y="223"/>
                </a:lnTo>
                <a:lnTo>
                  <a:pt x="169" y="212"/>
                </a:lnTo>
                <a:lnTo>
                  <a:pt x="165" y="201"/>
                </a:lnTo>
                <a:lnTo>
                  <a:pt x="158" y="187"/>
                </a:lnTo>
                <a:lnTo>
                  <a:pt x="158" y="172"/>
                </a:lnTo>
                <a:lnTo>
                  <a:pt x="158" y="172"/>
                </a:lnTo>
                <a:lnTo>
                  <a:pt x="158" y="158"/>
                </a:lnTo>
                <a:lnTo>
                  <a:pt x="165" y="144"/>
                </a:lnTo>
                <a:lnTo>
                  <a:pt x="169" y="133"/>
                </a:lnTo>
                <a:lnTo>
                  <a:pt x="180" y="122"/>
                </a:lnTo>
                <a:lnTo>
                  <a:pt x="190" y="111"/>
                </a:lnTo>
                <a:lnTo>
                  <a:pt x="201" y="108"/>
                </a:lnTo>
                <a:lnTo>
                  <a:pt x="216" y="100"/>
                </a:lnTo>
                <a:lnTo>
                  <a:pt x="230" y="100"/>
                </a:lnTo>
                <a:lnTo>
                  <a:pt x="230" y="100"/>
                </a:lnTo>
                <a:lnTo>
                  <a:pt x="244" y="100"/>
                </a:lnTo>
                <a:lnTo>
                  <a:pt x="259" y="108"/>
                </a:lnTo>
                <a:lnTo>
                  <a:pt x="269" y="111"/>
                </a:lnTo>
                <a:lnTo>
                  <a:pt x="280" y="122"/>
                </a:lnTo>
                <a:lnTo>
                  <a:pt x="291" y="133"/>
                </a:lnTo>
                <a:lnTo>
                  <a:pt x="295" y="144"/>
                </a:lnTo>
                <a:lnTo>
                  <a:pt x="302" y="158"/>
                </a:lnTo>
                <a:lnTo>
                  <a:pt x="302" y="172"/>
                </a:lnTo>
                <a:lnTo>
                  <a:pt x="302" y="172"/>
                </a:lnTo>
                <a:lnTo>
                  <a:pt x="302" y="187"/>
                </a:lnTo>
                <a:lnTo>
                  <a:pt x="295" y="201"/>
                </a:lnTo>
                <a:lnTo>
                  <a:pt x="291" y="212"/>
                </a:lnTo>
                <a:lnTo>
                  <a:pt x="280" y="223"/>
                </a:lnTo>
                <a:lnTo>
                  <a:pt x="269" y="234"/>
                </a:lnTo>
                <a:lnTo>
                  <a:pt x="259" y="237"/>
                </a:lnTo>
                <a:lnTo>
                  <a:pt x="244" y="245"/>
                </a:lnTo>
                <a:lnTo>
                  <a:pt x="230" y="245"/>
                </a:lnTo>
                <a:close/>
                <a:moveTo>
                  <a:pt x="388" y="252"/>
                </a:moveTo>
                <a:lnTo>
                  <a:pt x="388" y="252"/>
                </a:lnTo>
                <a:lnTo>
                  <a:pt x="396" y="234"/>
                </a:lnTo>
                <a:lnTo>
                  <a:pt x="403" y="216"/>
                </a:lnTo>
                <a:lnTo>
                  <a:pt x="407" y="194"/>
                </a:lnTo>
                <a:lnTo>
                  <a:pt x="407" y="172"/>
                </a:lnTo>
                <a:lnTo>
                  <a:pt x="407" y="172"/>
                </a:lnTo>
                <a:lnTo>
                  <a:pt x="403" y="140"/>
                </a:lnTo>
                <a:lnTo>
                  <a:pt x="392" y="108"/>
                </a:lnTo>
                <a:lnTo>
                  <a:pt x="378" y="75"/>
                </a:lnTo>
                <a:lnTo>
                  <a:pt x="356" y="50"/>
                </a:lnTo>
                <a:lnTo>
                  <a:pt x="327" y="28"/>
                </a:lnTo>
                <a:lnTo>
                  <a:pt x="298" y="14"/>
                </a:lnTo>
                <a:lnTo>
                  <a:pt x="266" y="3"/>
                </a:lnTo>
                <a:lnTo>
                  <a:pt x="230" y="0"/>
                </a:lnTo>
                <a:lnTo>
                  <a:pt x="230" y="0"/>
                </a:lnTo>
                <a:lnTo>
                  <a:pt x="194" y="3"/>
                </a:lnTo>
                <a:lnTo>
                  <a:pt x="162" y="14"/>
                </a:lnTo>
                <a:lnTo>
                  <a:pt x="133" y="28"/>
                </a:lnTo>
                <a:lnTo>
                  <a:pt x="104" y="50"/>
                </a:lnTo>
                <a:lnTo>
                  <a:pt x="82" y="75"/>
                </a:lnTo>
                <a:lnTo>
                  <a:pt x="68" y="108"/>
                </a:lnTo>
                <a:lnTo>
                  <a:pt x="57" y="140"/>
                </a:lnTo>
                <a:lnTo>
                  <a:pt x="53" y="172"/>
                </a:lnTo>
                <a:lnTo>
                  <a:pt x="53" y="172"/>
                </a:lnTo>
                <a:lnTo>
                  <a:pt x="53" y="194"/>
                </a:lnTo>
                <a:lnTo>
                  <a:pt x="57" y="216"/>
                </a:lnTo>
                <a:lnTo>
                  <a:pt x="64" y="234"/>
                </a:lnTo>
                <a:lnTo>
                  <a:pt x="71" y="252"/>
                </a:lnTo>
                <a:lnTo>
                  <a:pt x="0" y="374"/>
                </a:lnTo>
                <a:lnTo>
                  <a:pt x="0" y="374"/>
                </a:lnTo>
                <a:lnTo>
                  <a:pt x="89" y="392"/>
                </a:lnTo>
                <a:lnTo>
                  <a:pt x="89" y="392"/>
                </a:lnTo>
                <a:lnTo>
                  <a:pt x="154" y="461"/>
                </a:lnTo>
                <a:lnTo>
                  <a:pt x="219" y="349"/>
                </a:lnTo>
                <a:lnTo>
                  <a:pt x="219" y="349"/>
                </a:lnTo>
                <a:lnTo>
                  <a:pt x="230" y="349"/>
                </a:lnTo>
                <a:lnTo>
                  <a:pt x="230" y="349"/>
                </a:lnTo>
                <a:lnTo>
                  <a:pt x="241" y="349"/>
                </a:lnTo>
                <a:lnTo>
                  <a:pt x="305" y="461"/>
                </a:lnTo>
                <a:lnTo>
                  <a:pt x="305" y="461"/>
                </a:lnTo>
                <a:lnTo>
                  <a:pt x="370" y="392"/>
                </a:lnTo>
                <a:lnTo>
                  <a:pt x="370" y="392"/>
                </a:lnTo>
                <a:lnTo>
                  <a:pt x="461" y="374"/>
                </a:lnTo>
                <a:lnTo>
                  <a:pt x="388" y="252"/>
                </a:lnTo>
                <a:close/>
                <a:moveTo>
                  <a:pt x="151" y="407"/>
                </a:moveTo>
                <a:lnTo>
                  <a:pt x="151" y="407"/>
                </a:lnTo>
                <a:lnTo>
                  <a:pt x="107" y="367"/>
                </a:lnTo>
                <a:lnTo>
                  <a:pt x="107" y="367"/>
                </a:lnTo>
                <a:lnTo>
                  <a:pt x="46" y="349"/>
                </a:lnTo>
                <a:lnTo>
                  <a:pt x="89" y="281"/>
                </a:lnTo>
                <a:lnTo>
                  <a:pt x="89" y="281"/>
                </a:lnTo>
                <a:lnTo>
                  <a:pt x="107" y="302"/>
                </a:lnTo>
                <a:lnTo>
                  <a:pt x="133" y="320"/>
                </a:lnTo>
                <a:lnTo>
                  <a:pt x="158" y="334"/>
                </a:lnTo>
                <a:lnTo>
                  <a:pt x="187" y="342"/>
                </a:lnTo>
                <a:lnTo>
                  <a:pt x="151" y="407"/>
                </a:lnTo>
                <a:close/>
                <a:moveTo>
                  <a:pt x="230" y="316"/>
                </a:moveTo>
                <a:lnTo>
                  <a:pt x="230" y="316"/>
                </a:lnTo>
                <a:lnTo>
                  <a:pt x="201" y="313"/>
                </a:lnTo>
                <a:lnTo>
                  <a:pt x="172" y="306"/>
                </a:lnTo>
                <a:lnTo>
                  <a:pt x="151" y="291"/>
                </a:lnTo>
                <a:lnTo>
                  <a:pt x="129" y="273"/>
                </a:lnTo>
                <a:lnTo>
                  <a:pt x="111" y="252"/>
                </a:lnTo>
                <a:lnTo>
                  <a:pt x="97" y="230"/>
                </a:lnTo>
                <a:lnTo>
                  <a:pt x="89" y="201"/>
                </a:lnTo>
                <a:lnTo>
                  <a:pt x="86" y="172"/>
                </a:lnTo>
                <a:lnTo>
                  <a:pt x="86" y="172"/>
                </a:lnTo>
                <a:lnTo>
                  <a:pt x="89" y="144"/>
                </a:lnTo>
                <a:lnTo>
                  <a:pt x="97" y="115"/>
                </a:lnTo>
                <a:lnTo>
                  <a:pt x="111" y="93"/>
                </a:lnTo>
                <a:lnTo>
                  <a:pt x="129" y="71"/>
                </a:lnTo>
                <a:lnTo>
                  <a:pt x="151" y="53"/>
                </a:lnTo>
                <a:lnTo>
                  <a:pt x="172" y="39"/>
                </a:lnTo>
                <a:lnTo>
                  <a:pt x="201" y="32"/>
                </a:lnTo>
                <a:lnTo>
                  <a:pt x="230" y="28"/>
                </a:lnTo>
                <a:lnTo>
                  <a:pt x="230" y="28"/>
                </a:lnTo>
                <a:lnTo>
                  <a:pt x="259" y="32"/>
                </a:lnTo>
                <a:lnTo>
                  <a:pt x="287" y="39"/>
                </a:lnTo>
                <a:lnTo>
                  <a:pt x="309" y="53"/>
                </a:lnTo>
                <a:lnTo>
                  <a:pt x="331" y="71"/>
                </a:lnTo>
                <a:lnTo>
                  <a:pt x="349" y="93"/>
                </a:lnTo>
                <a:lnTo>
                  <a:pt x="363" y="115"/>
                </a:lnTo>
                <a:lnTo>
                  <a:pt x="370" y="144"/>
                </a:lnTo>
                <a:lnTo>
                  <a:pt x="374" y="172"/>
                </a:lnTo>
                <a:lnTo>
                  <a:pt x="374" y="172"/>
                </a:lnTo>
                <a:lnTo>
                  <a:pt x="370" y="201"/>
                </a:lnTo>
                <a:lnTo>
                  <a:pt x="363" y="230"/>
                </a:lnTo>
                <a:lnTo>
                  <a:pt x="349" y="252"/>
                </a:lnTo>
                <a:lnTo>
                  <a:pt x="331" y="273"/>
                </a:lnTo>
                <a:lnTo>
                  <a:pt x="309" y="291"/>
                </a:lnTo>
                <a:lnTo>
                  <a:pt x="287" y="306"/>
                </a:lnTo>
                <a:lnTo>
                  <a:pt x="259" y="313"/>
                </a:lnTo>
                <a:lnTo>
                  <a:pt x="230" y="316"/>
                </a:lnTo>
                <a:close/>
                <a:moveTo>
                  <a:pt x="352" y="367"/>
                </a:moveTo>
                <a:lnTo>
                  <a:pt x="352" y="367"/>
                </a:lnTo>
                <a:lnTo>
                  <a:pt x="309" y="407"/>
                </a:lnTo>
                <a:lnTo>
                  <a:pt x="273" y="342"/>
                </a:lnTo>
                <a:lnTo>
                  <a:pt x="273" y="342"/>
                </a:lnTo>
                <a:lnTo>
                  <a:pt x="302" y="334"/>
                </a:lnTo>
                <a:lnTo>
                  <a:pt x="327" y="320"/>
                </a:lnTo>
                <a:lnTo>
                  <a:pt x="352" y="302"/>
                </a:lnTo>
                <a:lnTo>
                  <a:pt x="370" y="281"/>
                </a:lnTo>
                <a:lnTo>
                  <a:pt x="414" y="349"/>
                </a:lnTo>
                <a:lnTo>
                  <a:pt x="414" y="349"/>
                </a:lnTo>
                <a:lnTo>
                  <a:pt x="352" y="367"/>
                </a:lnTo>
                <a:close/>
              </a:path>
            </a:pathLst>
          </a:custGeom>
          <a:solidFill>
            <a:schemeClr val="tx1"/>
          </a:solidFill>
          <a:ln>
            <a:noFill/>
          </a:ln>
          <a:effectLst/>
        </p:spPr>
        <p:txBody>
          <a:bodyPr wrap="none" anchor="ctr"/>
          <a:lstStyle/>
          <a:p>
            <a:endParaRPr lang="en-US"/>
          </a:p>
        </p:txBody>
      </p:sp>
      <p:sp>
        <p:nvSpPr>
          <p:cNvPr id="14" name="Freeform 156">
            <a:extLst>
              <a:ext uri="{FF2B5EF4-FFF2-40B4-BE49-F238E27FC236}">
                <a16:creationId xmlns:a16="http://schemas.microsoft.com/office/drawing/2014/main" id="{4F974BCF-66E9-42A3-B2FA-C70C031CC66D}"/>
              </a:ext>
            </a:extLst>
          </p:cNvPr>
          <p:cNvSpPr>
            <a:spLocks noChangeArrowheads="1"/>
          </p:cNvSpPr>
          <p:nvPr/>
        </p:nvSpPr>
        <p:spPr bwMode="auto">
          <a:xfrm>
            <a:off x="8727347" y="3773634"/>
            <a:ext cx="393042" cy="393040"/>
          </a:xfrm>
          <a:prstGeom prst="plus">
            <a:avLst/>
          </a:prstGeom>
          <a:solidFill>
            <a:schemeClr val="tx1"/>
          </a:solidFill>
          <a:ln>
            <a:noFill/>
          </a:ln>
          <a:effectLst/>
        </p:spPr>
        <p:txBody>
          <a:bodyPr wrap="none" anchor="ctr"/>
          <a:lstStyle/>
          <a:p>
            <a:endParaRPr lang="en-US"/>
          </a:p>
        </p:txBody>
      </p:sp>
      <p:cxnSp>
        <p:nvCxnSpPr>
          <p:cNvPr id="15" name="Straight Connector 14">
            <a:extLst>
              <a:ext uri="{FF2B5EF4-FFF2-40B4-BE49-F238E27FC236}">
                <a16:creationId xmlns:a16="http://schemas.microsoft.com/office/drawing/2014/main" id="{6B84EED0-BF1D-4D42-8B70-A18E31ED6C54}"/>
              </a:ext>
            </a:extLst>
          </p:cNvPr>
          <p:cNvCxnSpPr/>
          <p:nvPr/>
        </p:nvCxnSpPr>
        <p:spPr>
          <a:xfrm>
            <a:off x="7980218" y="1025236"/>
            <a:ext cx="0" cy="4516582"/>
          </a:xfrm>
          <a:prstGeom prst="line">
            <a:avLst/>
          </a:prstGeom>
          <a:ln w="3175">
            <a:solidFill>
              <a:schemeClr val="bg1">
                <a:lumMod val="8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1002DC7-39C7-406A-A7A6-76B4A535B633}"/>
              </a:ext>
            </a:extLst>
          </p:cNvPr>
          <p:cNvCxnSpPr/>
          <p:nvPr/>
        </p:nvCxnSpPr>
        <p:spPr>
          <a:xfrm flipH="1">
            <a:off x="5305620" y="3435927"/>
            <a:ext cx="5672461" cy="0"/>
          </a:xfrm>
          <a:prstGeom prst="line">
            <a:avLst/>
          </a:prstGeom>
          <a:ln w="3175">
            <a:solidFill>
              <a:schemeClr val="bg1">
                <a:lumMod val="8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C8FC8B29-E09A-4371-BFA0-080211C5DB37}"/>
              </a:ext>
            </a:extLst>
          </p:cNvPr>
          <p:cNvSpPr txBox="1"/>
          <p:nvPr/>
        </p:nvSpPr>
        <p:spPr>
          <a:xfrm>
            <a:off x="1477025" y="2136786"/>
            <a:ext cx="2734753" cy="1200329"/>
          </a:xfrm>
          <a:prstGeom prst="rect">
            <a:avLst/>
          </a:prstGeom>
          <a:noFill/>
        </p:spPr>
        <p:txBody>
          <a:bodyPr wrap="square" rtlCol="0">
            <a:spAutoFit/>
          </a:bodyPr>
          <a:lstStyle/>
          <a:p>
            <a:r>
              <a:rPr lang="en-ID" sz="2400" b="1" dirty="0">
                <a:latin typeface="Montserrat" panose="00000500000000000000" pitchFamily="50" charset="0"/>
              </a:rPr>
              <a:t>Reducing Barriers to Licensure</a:t>
            </a:r>
          </a:p>
        </p:txBody>
      </p:sp>
      <p:sp>
        <p:nvSpPr>
          <p:cNvPr id="21" name="Rectangle 20">
            <a:extLst>
              <a:ext uri="{FF2B5EF4-FFF2-40B4-BE49-F238E27FC236}">
                <a16:creationId xmlns:a16="http://schemas.microsoft.com/office/drawing/2014/main" id="{26B9465D-AE5C-4FDD-B381-C71E485F0045}"/>
              </a:ext>
            </a:extLst>
          </p:cNvPr>
          <p:cNvSpPr/>
          <p:nvPr/>
        </p:nvSpPr>
        <p:spPr>
          <a:xfrm>
            <a:off x="1585787" y="3375407"/>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2" name="Picture 21">
            <a:extLst>
              <a:ext uri="{FF2B5EF4-FFF2-40B4-BE49-F238E27FC236}">
                <a16:creationId xmlns:a16="http://schemas.microsoft.com/office/drawing/2014/main" id="{BA84E8C5-6D40-4C4F-8A5C-8345DE527F1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18" name="Freeform 156">
            <a:extLst>
              <a:ext uri="{FF2B5EF4-FFF2-40B4-BE49-F238E27FC236}">
                <a16:creationId xmlns:a16="http://schemas.microsoft.com/office/drawing/2014/main" id="{753290C6-5509-B5BF-A74E-C4A79C71E170}"/>
              </a:ext>
            </a:extLst>
          </p:cNvPr>
          <p:cNvSpPr>
            <a:spLocks noChangeArrowheads="1"/>
          </p:cNvSpPr>
          <p:nvPr/>
        </p:nvSpPr>
        <p:spPr bwMode="auto">
          <a:xfrm>
            <a:off x="5351146" y="3828257"/>
            <a:ext cx="393042" cy="393040"/>
          </a:xfrm>
          <a:custGeom>
            <a:avLst/>
            <a:gdLst>
              <a:gd name="T0" fmla="*/ 208 w 462"/>
              <a:gd name="T1" fmla="*/ 75 h 462"/>
              <a:gd name="T2" fmla="*/ 158 w 462"/>
              <a:gd name="T3" fmla="*/ 100 h 462"/>
              <a:gd name="T4" fmla="*/ 133 w 462"/>
              <a:gd name="T5" fmla="*/ 151 h 462"/>
              <a:gd name="T6" fmla="*/ 133 w 462"/>
              <a:gd name="T7" fmla="*/ 194 h 462"/>
              <a:gd name="T8" fmla="*/ 158 w 462"/>
              <a:gd name="T9" fmla="*/ 245 h 462"/>
              <a:gd name="T10" fmla="*/ 208 w 462"/>
              <a:gd name="T11" fmla="*/ 269 h 462"/>
              <a:gd name="T12" fmla="*/ 251 w 462"/>
              <a:gd name="T13" fmla="*/ 269 h 462"/>
              <a:gd name="T14" fmla="*/ 302 w 462"/>
              <a:gd name="T15" fmla="*/ 245 h 462"/>
              <a:gd name="T16" fmla="*/ 327 w 462"/>
              <a:gd name="T17" fmla="*/ 194 h 462"/>
              <a:gd name="T18" fmla="*/ 327 w 462"/>
              <a:gd name="T19" fmla="*/ 151 h 462"/>
              <a:gd name="T20" fmla="*/ 302 w 462"/>
              <a:gd name="T21" fmla="*/ 100 h 462"/>
              <a:gd name="T22" fmla="*/ 251 w 462"/>
              <a:gd name="T23" fmla="*/ 75 h 462"/>
              <a:gd name="T24" fmla="*/ 230 w 462"/>
              <a:gd name="T25" fmla="*/ 245 h 462"/>
              <a:gd name="T26" fmla="*/ 190 w 462"/>
              <a:gd name="T27" fmla="*/ 234 h 462"/>
              <a:gd name="T28" fmla="*/ 165 w 462"/>
              <a:gd name="T29" fmla="*/ 201 h 462"/>
              <a:gd name="T30" fmla="*/ 158 w 462"/>
              <a:gd name="T31" fmla="*/ 172 h 462"/>
              <a:gd name="T32" fmla="*/ 169 w 462"/>
              <a:gd name="T33" fmla="*/ 133 h 462"/>
              <a:gd name="T34" fmla="*/ 201 w 462"/>
              <a:gd name="T35" fmla="*/ 108 h 462"/>
              <a:gd name="T36" fmla="*/ 230 w 462"/>
              <a:gd name="T37" fmla="*/ 100 h 462"/>
              <a:gd name="T38" fmla="*/ 269 w 462"/>
              <a:gd name="T39" fmla="*/ 111 h 462"/>
              <a:gd name="T40" fmla="*/ 295 w 462"/>
              <a:gd name="T41" fmla="*/ 144 h 462"/>
              <a:gd name="T42" fmla="*/ 302 w 462"/>
              <a:gd name="T43" fmla="*/ 172 h 462"/>
              <a:gd name="T44" fmla="*/ 291 w 462"/>
              <a:gd name="T45" fmla="*/ 212 h 462"/>
              <a:gd name="T46" fmla="*/ 259 w 462"/>
              <a:gd name="T47" fmla="*/ 237 h 462"/>
              <a:gd name="T48" fmla="*/ 388 w 462"/>
              <a:gd name="T49" fmla="*/ 252 h 462"/>
              <a:gd name="T50" fmla="*/ 403 w 462"/>
              <a:gd name="T51" fmla="*/ 216 h 462"/>
              <a:gd name="T52" fmla="*/ 407 w 462"/>
              <a:gd name="T53" fmla="*/ 172 h 462"/>
              <a:gd name="T54" fmla="*/ 378 w 462"/>
              <a:gd name="T55" fmla="*/ 75 h 462"/>
              <a:gd name="T56" fmla="*/ 298 w 462"/>
              <a:gd name="T57" fmla="*/ 14 h 462"/>
              <a:gd name="T58" fmla="*/ 230 w 462"/>
              <a:gd name="T59" fmla="*/ 0 h 462"/>
              <a:gd name="T60" fmla="*/ 133 w 462"/>
              <a:gd name="T61" fmla="*/ 28 h 462"/>
              <a:gd name="T62" fmla="*/ 68 w 462"/>
              <a:gd name="T63" fmla="*/ 108 h 462"/>
              <a:gd name="T64" fmla="*/ 53 w 462"/>
              <a:gd name="T65" fmla="*/ 172 h 462"/>
              <a:gd name="T66" fmla="*/ 64 w 462"/>
              <a:gd name="T67" fmla="*/ 234 h 462"/>
              <a:gd name="T68" fmla="*/ 0 w 462"/>
              <a:gd name="T69" fmla="*/ 374 h 462"/>
              <a:gd name="T70" fmla="*/ 154 w 462"/>
              <a:gd name="T71" fmla="*/ 461 h 462"/>
              <a:gd name="T72" fmla="*/ 230 w 462"/>
              <a:gd name="T73" fmla="*/ 349 h 462"/>
              <a:gd name="T74" fmla="*/ 305 w 462"/>
              <a:gd name="T75" fmla="*/ 461 h 462"/>
              <a:gd name="T76" fmla="*/ 370 w 462"/>
              <a:gd name="T77" fmla="*/ 392 h 462"/>
              <a:gd name="T78" fmla="*/ 151 w 462"/>
              <a:gd name="T79" fmla="*/ 407 h 462"/>
              <a:gd name="T80" fmla="*/ 107 w 462"/>
              <a:gd name="T81" fmla="*/ 367 h 462"/>
              <a:gd name="T82" fmla="*/ 89 w 462"/>
              <a:gd name="T83" fmla="*/ 281 h 462"/>
              <a:gd name="T84" fmla="*/ 158 w 462"/>
              <a:gd name="T85" fmla="*/ 334 h 462"/>
              <a:gd name="T86" fmla="*/ 230 w 462"/>
              <a:gd name="T87" fmla="*/ 316 h 462"/>
              <a:gd name="T88" fmla="*/ 172 w 462"/>
              <a:gd name="T89" fmla="*/ 306 h 462"/>
              <a:gd name="T90" fmla="*/ 111 w 462"/>
              <a:gd name="T91" fmla="*/ 252 h 462"/>
              <a:gd name="T92" fmla="*/ 86 w 462"/>
              <a:gd name="T93" fmla="*/ 172 h 462"/>
              <a:gd name="T94" fmla="*/ 97 w 462"/>
              <a:gd name="T95" fmla="*/ 115 h 462"/>
              <a:gd name="T96" fmla="*/ 151 w 462"/>
              <a:gd name="T97" fmla="*/ 53 h 462"/>
              <a:gd name="T98" fmla="*/ 230 w 462"/>
              <a:gd name="T99" fmla="*/ 28 h 462"/>
              <a:gd name="T100" fmla="*/ 287 w 462"/>
              <a:gd name="T101" fmla="*/ 39 h 462"/>
              <a:gd name="T102" fmla="*/ 349 w 462"/>
              <a:gd name="T103" fmla="*/ 93 h 462"/>
              <a:gd name="T104" fmla="*/ 374 w 462"/>
              <a:gd name="T105" fmla="*/ 172 h 462"/>
              <a:gd name="T106" fmla="*/ 363 w 462"/>
              <a:gd name="T107" fmla="*/ 230 h 462"/>
              <a:gd name="T108" fmla="*/ 309 w 462"/>
              <a:gd name="T109" fmla="*/ 291 h 462"/>
              <a:gd name="T110" fmla="*/ 230 w 462"/>
              <a:gd name="T111" fmla="*/ 316 h 462"/>
              <a:gd name="T112" fmla="*/ 309 w 462"/>
              <a:gd name="T113" fmla="*/ 407 h 462"/>
              <a:gd name="T114" fmla="*/ 302 w 462"/>
              <a:gd name="T115" fmla="*/ 334 h 462"/>
              <a:gd name="T116" fmla="*/ 370 w 462"/>
              <a:gd name="T117" fmla="*/ 281 h 462"/>
              <a:gd name="T118" fmla="*/ 352 w 462"/>
              <a:gd name="T119" fmla="*/ 367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462">
                <a:moveTo>
                  <a:pt x="230" y="71"/>
                </a:moveTo>
                <a:lnTo>
                  <a:pt x="230" y="71"/>
                </a:lnTo>
                <a:lnTo>
                  <a:pt x="208" y="75"/>
                </a:lnTo>
                <a:lnTo>
                  <a:pt x="190" y="79"/>
                </a:lnTo>
                <a:lnTo>
                  <a:pt x="172" y="89"/>
                </a:lnTo>
                <a:lnTo>
                  <a:pt x="158" y="100"/>
                </a:lnTo>
                <a:lnTo>
                  <a:pt x="147" y="115"/>
                </a:lnTo>
                <a:lnTo>
                  <a:pt x="136" y="133"/>
                </a:lnTo>
                <a:lnTo>
                  <a:pt x="133" y="151"/>
                </a:lnTo>
                <a:lnTo>
                  <a:pt x="129" y="172"/>
                </a:lnTo>
                <a:lnTo>
                  <a:pt x="129" y="172"/>
                </a:lnTo>
                <a:lnTo>
                  <a:pt x="133" y="194"/>
                </a:lnTo>
                <a:lnTo>
                  <a:pt x="136" y="212"/>
                </a:lnTo>
                <a:lnTo>
                  <a:pt x="147" y="230"/>
                </a:lnTo>
                <a:lnTo>
                  <a:pt x="158" y="245"/>
                </a:lnTo>
                <a:lnTo>
                  <a:pt x="172" y="255"/>
                </a:lnTo>
                <a:lnTo>
                  <a:pt x="190" y="266"/>
                </a:lnTo>
                <a:lnTo>
                  <a:pt x="208" y="269"/>
                </a:lnTo>
                <a:lnTo>
                  <a:pt x="230" y="273"/>
                </a:lnTo>
                <a:lnTo>
                  <a:pt x="230" y="273"/>
                </a:lnTo>
                <a:lnTo>
                  <a:pt x="251" y="269"/>
                </a:lnTo>
                <a:lnTo>
                  <a:pt x="269" y="266"/>
                </a:lnTo>
                <a:lnTo>
                  <a:pt x="287" y="255"/>
                </a:lnTo>
                <a:lnTo>
                  <a:pt x="302" y="245"/>
                </a:lnTo>
                <a:lnTo>
                  <a:pt x="313" y="230"/>
                </a:lnTo>
                <a:lnTo>
                  <a:pt x="324" y="212"/>
                </a:lnTo>
                <a:lnTo>
                  <a:pt x="327" y="194"/>
                </a:lnTo>
                <a:lnTo>
                  <a:pt x="331" y="172"/>
                </a:lnTo>
                <a:lnTo>
                  <a:pt x="331" y="172"/>
                </a:lnTo>
                <a:lnTo>
                  <a:pt x="327" y="151"/>
                </a:lnTo>
                <a:lnTo>
                  <a:pt x="324" y="133"/>
                </a:lnTo>
                <a:lnTo>
                  <a:pt x="313" y="115"/>
                </a:lnTo>
                <a:lnTo>
                  <a:pt x="302" y="100"/>
                </a:lnTo>
                <a:lnTo>
                  <a:pt x="287" y="89"/>
                </a:lnTo>
                <a:lnTo>
                  <a:pt x="269" y="79"/>
                </a:lnTo>
                <a:lnTo>
                  <a:pt x="251" y="75"/>
                </a:lnTo>
                <a:lnTo>
                  <a:pt x="230" y="71"/>
                </a:lnTo>
                <a:close/>
                <a:moveTo>
                  <a:pt x="230" y="245"/>
                </a:moveTo>
                <a:lnTo>
                  <a:pt x="230" y="245"/>
                </a:lnTo>
                <a:lnTo>
                  <a:pt x="216" y="245"/>
                </a:lnTo>
                <a:lnTo>
                  <a:pt x="201" y="237"/>
                </a:lnTo>
                <a:lnTo>
                  <a:pt x="190" y="234"/>
                </a:lnTo>
                <a:lnTo>
                  <a:pt x="180" y="223"/>
                </a:lnTo>
                <a:lnTo>
                  <a:pt x="169" y="212"/>
                </a:lnTo>
                <a:lnTo>
                  <a:pt x="165" y="201"/>
                </a:lnTo>
                <a:lnTo>
                  <a:pt x="158" y="187"/>
                </a:lnTo>
                <a:lnTo>
                  <a:pt x="158" y="172"/>
                </a:lnTo>
                <a:lnTo>
                  <a:pt x="158" y="172"/>
                </a:lnTo>
                <a:lnTo>
                  <a:pt x="158" y="158"/>
                </a:lnTo>
                <a:lnTo>
                  <a:pt x="165" y="144"/>
                </a:lnTo>
                <a:lnTo>
                  <a:pt x="169" y="133"/>
                </a:lnTo>
                <a:lnTo>
                  <a:pt x="180" y="122"/>
                </a:lnTo>
                <a:lnTo>
                  <a:pt x="190" y="111"/>
                </a:lnTo>
                <a:lnTo>
                  <a:pt x="201" y="108"/>
                </a:lnTo>
                <a:lnTo>
                  <a:pt x="216" y="100"/>
                </a:lnTo>
                <a:lnTo>
                  <a:pt x="230" y="100"/>
                </a:lnTo>
                <a:lnTo>
                  <a:pt x="230" y="100"/>
                </a:lnTo>
                <a:lnTo>
                  <a:pt x="244" y="100"/>
                </a:lnTo>
                <a:lnTo>
                  <a:pt x="259" y="108"/>
                </a:lnTo>
                <a:lnTo>
                  <a:pt x="269" y="111"/>
                </a:lnTo>
                <a:lnTo>
                  <a:pt x="280" y="122"/>
                </a:lnTo>
                <a:lnTo>
                  <a:pt x="291" y="133"/>
                </a:lnTo>
                <a:lnTo>
                  <a:pt x="295" y="144"/>
                </a:lnTo>
                <a:lnTo>
                  <a:pt x="302" y="158"/>
                </a:lnTo>
                <a:lnTo>
                  <a:pt x="302" y="172"/>
                </a:lnTo>
                <a:lnTo>
                  <a:pt x="302" y="172"/>
                </a:lnTo>
                <a:lnTo>
                  <a:pt x="302" y="187"/>
                </a:lnTo>
                <a:lnTo>
                  <a:pt x="295" y="201"/>
                </a:lnTo>
                <a:lnTo>
                  <a:pt x="291" y="212"/>
                </a:lnTo>
                <a:lnTo>
                  <a:pt x="280" y="223"/>
                </a:lnTo>
                <a:lnTo>
                  <a:pt x="269" y="234"/>
                </a:lnTo>
                <a:lnTo>
                  <a:pt x="259" y="237"/>
                </a:lnTo>
                <a:lnTo>
                  <a:pt x="244" y="245"/>
                </a:lnTo>
                <a:lnTo>
                  <a:pt x="230" y="245"/>
                </a:lnTo>
                <a:close/>
                <a:moveTo>
                  <a:pt x="388" y="252"/>
                </a:moveTo>
                <a:lnTo>
                  <a:pt x="388" y="252"/>
                </a:lnTo>
                <a:lnTo>
                  <a:pt x="396" y="234"/>
                </a:lnTo>
                <a:lnTo>
                  <a:pt x="403" y="216"/>
                </a:lnTo>
                <a:lnTo>
                  <a:pt x="407" y="194"/>
                </a:lnTo>
                <a:lnTo>
                  <a:pt x="407" y="172"/>
                </a:lnTo>
                <a:lnTo>
                  <a:pt x="407" y="172"/>
                </a:lnTo>
                <a:lnTo>
                  <a:pt x="403" y="140"/>
                </a:lnTo>
                <a:lnTo>
                  <a:pt x="392" y="108"/>
                </a:lnTo>
                <a:lnTo>
                  <a:pt x="378" y="75"/>
                </a:lnTo>
                <a:lnTo>
                  <a:pt x="356" y="50"/>
                </a:lnTo>
                <a:lnTo>
                  <a:pt x="327" y="28"/>
                </a:lnTo>
                <a:lnTo>
                  <a:pt x="298" y="14"/>
                </a:lnTo>
                <a:lnTo>
                  <a:pt x="266" y="3"/>
                </a:lnTo>
                <a:lnTo>
                  <a:pt x="230" y="0"/>
                </a:lnTo>
                <a:lnTo>
                  <a:pt x="230" y="0"/>
                </a:lnTo>
                <a:lnTo>
                  <a:pt x="194" y="3"/>
                </a:lnTo>
                <a:lnTo>
                  <a:pt x="162" y="14"/>
                </a:lnTo>
                <a:lnTo>
                  <a:pt x="133" y="28"/>
                </a:lnTo>
                <a:lnTo>
                  <a:pt x="104" y="50"/>
                </a:lnTo>
                <a:lnTo>
                  <a:pt x="82" y="75"/>
                </a:lnTo>
                <a:lnTo>
                  <a:pt x="68" y="108"/>
                </a:lnTo>
                <a:lnTo>
                  <a:pt x="57" y="140"/>
                </a:lnTo>
                <a:lnTo>
                  <a:pt x="53" y="172"/>
                </a:lnTo>
                <a:lnTo>
                  <a:pt x="53" y="172"/>
                </a:lnTo>
                <a:lnTo>
                  <a:pt x="53" y="194"/>
                </a:lnTo>
                <a:lnTo>
                  <a:pt x="57" y="216"/>
                </a:lnTo>
                <a:lnTo>
                  <a:pt x="64" y="234"/>
                </a:lnTo>
                <a:lnTo>
                  <a:pt x="71" y="252"/>
                </a:lnTo>
                <a:lnTo>
                  <a:pt x="0" y="374"/>
                </a:lnTo>
                <a:lnTo>
                  <a:pt x="0" y="374"/>
                </a:lnTo>
                <a:lnTo>
                  <a:pt x="89" y="392"/>
                </a:lnTo>
                <a:lnTo>
                  <a:pt x="89" y="392"/>
                </a:lnTo>
                <a:lnTo>
                  <a:pt x="154" y="461"/>
                </a:lnTo>
                <a:lnTo>
                  <a:pt x="219" y="349"/>
                </a:lnTo>
                <a:lnTo>
                  <a:pt x="219" y="349"/>
                </a:lnTo>
                <a:lnTo>
                  <a:pt x="230" y="349"/>
                </a:lnTo>
                <a:lnTo>
                  <a:pt x="230" y="349"/>
                </a:lnTo>
                <a:lnTo>
                  <a:pt x="241" y="349"/>
                </a:lnTo>
                <a:lnTo>
                  <a:pt x="305" y="461"/>
                </a:lnTo>
                <a:lnTo>
                  <a:pt x="305" y="461"/>
                </a:lnTo>
                <a:lnTo>
                  <a:pt x="370" y="392"/>
                </a:lnTo>
                <a:lnTo>
                  <a:pt x="370" y="392"/>
                </a:lnTo>
                <a:lnTo>
                  <a:pt x="461" y="374"/>
                </a:lnTo>
                <a:lnTo>
                  <a:pt x="388" y="252"/>
                </a:lnTo>
                <a:close/>
                <a:moveTo>
                  <a:pt x="151" y="407"/>
                </a:moveTo>
                <a:lnTo>
                  <a:pt x="151" y="407"/>
                </a:lnTo>
                <a:lnTo>
                  <a:pt x="107" y="367"/>
                </a:lnTo>
                <a:lnTo>
                  <a:pt x="107" y="367"/>
                </a:lnTo>
                <a:lnTo>
                  <a:pt x="46" y="349"/>
                </a:lnTo>
                <a:lnTo>
                  <a:pt x="89" y="281"/>
                </a:lnTo>
                <a:lnTo>
                  <a:pt x="89" y="281"/>
                </a:lnTo>
                <a:lnTo>
                  <a:pt x="107" y="302"/>
                </a:lnTo>
                <a:lnTo>
                  <a:pt x="133" y="320"/>
                </a:lnTo>
                <a:lnTo>
                  <a:pt x="158" y="334"/>
                </a:lnTo>
                <a:lnTo>
                  <a:pt x="187" y="342"/>
                </a:lnTo>
                <a:lnTo>
                  <a:pt x="151" y="407"/>
                </a:lnTo>
                <a:close/>
                <a:moveTo>
                  <a:pt x="230" y="316"/>
                </a:moveTo>
                <a:lnTo>
                  <a:pt x="230" y="316"/>
                </a:lnTo>
                <a:lnTo>
                  <a:pt x="201" y="313"/>
                </a:lnTo>
                <a:lnTo>
                  <a:pt x="172" y="306"/>
                </a:lnTo>
                <a:lnTo>
                  <a:pt x="151" y="291"/>
                </a:lnTo>
                <a:lnTo>
                  <a:pt x="129" y="273"/>
                </a:lnTo>
                <a:lnTo>
                  <a:pt x="111" y="252"/>
                </a:lnTo>
                <a:lnTo>
                  <a:pt x="97" y="230"/>
                </a:lnTo>
                <a:lnTo>
                  <a:pt x="89" y="201"/>
                </a:lnTo>
                <a:lnTo>
                  <a:pt x="86" y="172"/>
                </a:lnTo>
                <a:lnTo>
                  <a:pt x="86" y="172"/>
                </a:lnTo>
                <a:lnTo>
                  <a:pt x="89" y="144"/>
                </a:lnTo>
                <a:lnTo>
                  <a:pt x="97" y="115"/>
                </a:lnTo>
                <a:lnTo>
                  <a:pt x="111" y="93"/>
                </a:lnTo>
                <a:lnTo>
                  <a:pt x="129" y="71"/>
                </a:lnTo>
                <a:lnTo>
                  <a:pt x="151" y="53"/>
                </a:lnTo>
                <a:lnTo>
                  <a:pt x="172" y="39"/>
                </a:lnTo>
                <a:lnTo>
                  <a:pt x="201" y="32"/>
                </a:lnTo>
                <a:lnTo>
                  <a:pt x="230" y="28"/>
                </a:lnTo>
                <a:lnTo>
                  <a:pt x="230" y="28"/>
                </a:lnTo>
                <a:lnTo>
                  <a:pt x="259" y="32"/>
                </a:lnTo>
                <a:lnTo>
                  <a:pt x="287" y="39"/>
                </a:lnTo>
                <a:lnTo>
                  <a:pt x="309" y="53"/>
                </a:lnTo>
                <a:lnTo>
                  <a:pt x="331" y="71"/>
                </a:lnTo>
                <a:lnTo>
                  <a:pt x="349" y="93"/>
                </a:lnTo>
                <a:lnTo>
                  <a:pt x="363" y="115"/>
                </a:lnTo>
                <a:lnTo>
                  <a:pt x="370" y="144"/>
                </a:lnTo>
                <a:lnTo>
                  <a:pt x="374" y="172"/>
                </a:lnTo>
                <a:lnTo>
                  <a:pt x="374" y="172"/>
                </a:lnTo>
                <a:lnTo>
                  <a:pt x="370" y="201"/>
                </a:lnTo>
                <a:lnTo>
                  <a:pt x="363" y="230"/>
                </a:lnTo>
                <a:lnTo>
                  <a:pt x="349" y="252"/>
                </a:lnTo>
                <a:lnTo>
                  <a:pt x="331" y="273"/>
                </a:lnTo>
                <a:lnTo>
                  <a:pt x="309" y="291"/>
                </a:lnTo>
                <a:lnTo>
                  <a:pt x="287" y="306"/>
                </a:lnTo>
                <a:lnTo>
                  <a:pt x="259" y="313"/>
                </a:lnTo>
                <a:lnTo>
                  <a:pt x="230" y="316"/>
                </a:lnTo>
                <a:close/>
                <a:moveTo>
                  <a:pt x="352" y="367"/>
                </a:moveTo>
                <a:lnTo>
                  <a:pt x="352" y="367"/>
                </a:lnTo>
                <a:lnTo>
                  <a:pt x="309" y="407"/>
                </a:lnTo>
                <a:lnTo>
                  <a:pt x="273" y="342"/>
                </a:lnTo>
                <a:lnTo>
                  <a:pt x="273" y="342"/>
                </a:lnTo>
                <a:lnTo>
                  <a:pt x="302" y="334"/>
                </a:lnTo>
                <a:lnTo>
                  <a:pt x="327" y="320"/>
                </a:lnTo>
                <a:lnTo>
                  <a:pt x="352" y="302"/>
                </a:lnTo>
                <a:lnTo>
                  <a:pt x="370" y="281"/>
                </a:lnTo>
                <a:lnTo>
                  <a:pt x="414" y="349"/>
                </a:lnTo>
                <a:lnTo>
                  <a:pt x="414" y="349"/>
                </a:lnTo>
                <a:lnTo>
                  <a:pt x="352" y="367"/>
                </a:lnTo>
                <a:close/>
              </a:path>
            </a:pathLst>
          </a:custGeom>
          <a:solidFill>
            <a:schemeClr val="tx1"/>
          </a:solidFill>
          <a:ln>
            <a:noFill/>
          </a:ln>
          <a:effectLst/>
        </p:spPr>
        <p:txBody>
          <a:bodyPr wrap="none" anchor="ctr"/>
          <a:lstStyle/>
          <a:p>
            <a:endParaRPr lang="en-US"/>
          </a:p>
        </p:txBody>
      </p:sp>
    </p:spTree>
    <p:extLst>
      <p:ext uri="{BB962C8B-B14F-4D97-AF65-F5344CB8AC3E}">
        <p14:creationId xmlns:p14="http://schemas.microsoft.com/office/powerpoint/2010/main" val="280096158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118302"/>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Act 41 of 2019</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1323834" y="1868540"/>
            <a:ext cx="9884588"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t>Allows out-of-state professional licensees to work in Pennsylvania, easing barriers to professional licensing and enhancing workforce mobility.</a:t>
            </a:r>
          </a:p>
          <a:p>
            <a:endParaRPr lang="en-US" sz="1600" dirty="0"/>
          </a:p>
          <a:p>
            <a:pPr marL="285750" indent="-285750">
              <a:buFont typeface="Arial" panose="020B0604020202020204" pitchFamily="34" charset="0"/>
              <a:buChar char="•"/>
            </a:pPr>
            <a:r>
              <a:rPr lang="en-US" sz="1600" dirty="0"/>
              <a:t>Licensing boards can now consider applicants licensed in another state, territory, or country</a:t>
            </a:r>
          </a:p>
          <a:p>
            <a:pPr marL="742950" lvl="1" indent="-285750">
              <a:buFont typeface="Wingdings" panose="05000000000000000000" pitchFamily="2" charset="2"/>
              <a:buChar char="Ø"/>
            </a:pPr>
            <a:r>
              <a:rPr lang="en-US" sz="1600" b="1" dirty="0"/>
              <a:t>IF</a:t>
            </a:r>
            <a:r>
              <a:rPr lang="en-US" sz="1600" dirty="0"/>
              <a:t> that jurisdiction's licensing requirements are substantially equivalent to those required in Pennsylvania</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4" name="Picture 13" descr="Map&#10;&#10;Description automatically generated">
            <a:extLst>
              <a:ext uri="{FF2B5EF4-FFF2-40B4-BE49-F238E27FC236}">
                <a16:creationId xmlns:a16="http://schemas.microsoft.com/office/drawing/2014/main" id="{1136145B-DDF9-281D-6656-134A62F0F8D9}"/>
              </a:ext>
            </a:extLst>
          </p:cNvPr>
          <p:cNvPicPr>
            <a:picLocks noChangeAspect="1"/>
          </p:cNvPicPr>
          <p:nvPr/>
        </p:nvPicPr>
        <p:blipFill>
          <a:blip r:embed="rId4">
            <a:alphaModFix amt="85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788475" y="3668637"/>
            <a:ext cx="4615050" cy="2861330"/>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1280379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Act 53 of 2020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430424" y="2694354"/>
            <a:ext cx="6328185" cy="2308324"/>
          </a:xfrm>
          <a:prstGeom prst="rect">
            <a:avLst/>
          </a:prstGeom>
          <a:noFill/>
        </p:spPr>
        <p:txBody>
          <a:bodyPr wrap="square" rtlCol="0">
            <a:spAutoFit/>
          </a:bodyPr>
          <a:lstStyle/>
          <a:p>
            <a:r>
              <a:rPr lang="en-US" dirty="0"/>
              <a:t>Brings about significant changes regarding the use of criminal history information in occupational licensing, promoting transparency, fairness, and inclusivity.</a:t>
            </a:r>
          </a:p>
          <a:p>
            <a:endParaRPr lang="en-US" dirty="0"/>
          </a:p>
          <a:p>
            <a:endParaRPr lang="en-US" dirty="0"/>
          </a:p>
          <a:p>
            <a:r>
              <a:rPr lang="en-US" dirty="0"/>
              <a:t>Requires boards to create a list of criminal offenses that could lead to license denial, suspension, or revocation, if deemed "directly related" to the occupation/profession.</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pic>
        <p:nvPicPr>
          <p:cNvPr id="3" name="Picture 2" descr="A green street sign&#10;&#10;Description automatically generated with medium confidence">
            <a:extLst>
              <a:ext uri="{FF2B5EF4-FFF2-40B4-BE49-F238E27FC236}">
                <a16:creationId xmlns:a16="http://schemas.microsoft.com/office/drawing/2014/main" id="{98C7897E-E92E-5B60-9E06-591B4BC6301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28927" y="2017526"/>
            <a:ext cx="4862330" cy="3661980"/>
          </a:xfrm>
          <a:prstGeom prst="rect">
            <a:avLst/>
          </a:prstGeom>
        </p:spPr>
      </p:pic>
    </p:spTree>
    <p:extLst>
      <p:ext uri="{BB962C8B-B14F-4D97-AF65-F5344CB8AC3E}">
        <p14:creationId xmlns:p14="http://schemas.microsoft.com/office/powerpoint/2010/main" val="954484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Act 53 of 2020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5345284" y="2902197"/>
            <a:ext cx="6345973" cy="2308324"/>
          </a:xfrm>
          <a:prstGeom prst="rect">
            <a:avLst/>
          </a:prstGeom>
          <a:noFill/>
        </p:spPr>
        <p:txBody>
          <a:bodyPr wrap="square" rtlCol="0">
            <a:spAutoFit/>
          </a:bodyPr>
          <a:lstStyle/>
          <a:p>
            <a:r>
              <a:rPr lang="en-US" dirty="0"/>
              <a:t>Allows for an "individualized assessment" of each license applicant using objective, detailed criteria that includes rehabilitation and public safety.</a:t>
            </a:r>
          </a:p>
          <a:p>
            <a:endParaRPr lang="en-US" dirty="0"/>
          </a:p>
          <a:p>
            <a:endParaRPr lang="en-US" dirty="0"/>
          </a:p>
          <a:p>
            <a:r>
              <a:rPr lang="en-US" dirty="0"/>
              <a:t>Provides a process for individuals who have criminal convictions to request a "preliminary determination" as to whether a particular conviction will be a bar to licensure.</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pic>
        <p:nvPicPr>
          <p:cNvPr id="3" name="Picture 2" descr="A green sign with white text&#10;&#10;Description automatically generated with low confidence">
            <a:extLst>
              <a:ext uri="{FF2B5EF4-FFF2-40B4-BE49-F238E27FC236}">
                <a16:creationId xmlns:a16="http://schemas.microsoft.com/office/drawing/2014/main" id="{9415B0CB-4F8A-2CD4-5F0C-CA96B6049DC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55721" y="2424359"/>
            <a:ext cx="4491674" cy="3264001"/>
          </a:xfrm>
          <a:prstGeom prst="rect">
            <a:avLst/>
          </a:prstGeom>
        </p:spPr>
      </p:pic>
    </p:spTree>
    <p:extLst>
      <p:ext uri="{BB962C8B-B14F-4D97-AF65-F5344CB8AC3E}">
        <p14:creationId xmlns:p14="http://schemas.microsoft.com/office/powerpoint/2010/main" val="330469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1074058" y="976435"/>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Act 35 of 2021</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1074058" y="1719229"/>
            <a:ext cx="10156443" cy="3693319"/>
          </a:xfrm>
          <a:prstGeom prst="rect">
            <a:avLst/>
          </a:prstGeom>
          <a:noFill/>
        </p:spPr>
        <p:txBody>
          <a:bodyPr wrap="square" rtlCol="0">
            <a:spAutoFit/>
          </a:bodyPr>
          <a:lstStyle/>
          <a:p>
            <a:r>
              <a:rPr lang="en-US" dirty="0"/>
              <a:t>Eases struggles for service members, veterans, and family members by removing barriers to professional licensing and employment.</a:t>
            </a:r>
          </a:p>
          <a:p>
            <a:endParaRPr lang="en-US" dirty="0"/>
          </a:p>
          <a:p>
            <a:endParaRPr lang="en-US" dirty="0"/>
          </a:p>
          <a:p>
            <a:r>
              <a:rPr lang="en-US" dirty="0"/>
              <a:t>The newly enacted law does the following:</a:t>
            </a:r>
          </a:p>
          <a:p>
            <a:endParaRPr lang="en-US" dirty="0"/>
          </a:p>
          <a:p>
            <a:endParaRPr lang="en-US" dirty="0"/>
          </a:p>
          <a:p>
            <a:pPr marL="285750" indent="-285750">
              <a:buFont typeface="Wingdings" panose="05000000000000000000" pitchFamily="2" charset="2"/>
              <a:buChar char="Ø"/>
            </a:pPr>
            <a:r>
              <a:rPr lang="en-US" dirty="0"/>
              <a:t>provides expedited license application reviews for the military community</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provides initial licensure fee waivers for Military Spouses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establishes the creation and utilization of a Military Occupational Crosswalk to help translate military experience into civilian licensure requirements.</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4" name="Picture 3" descr="A picture containing sky, person, outdoor&#10;&#10;Description automatically generated">
            <a:extLst>
              <a:ext uri="{FF2B5EF4-FFF2-40B4-BE49-F238E27FC236}">
                <a16:creationId xmlns:a16="http://schemas.microsoft.com/office/drawing/2014/main" id="{4573E3B3-0B67-48D3-2380-1D98702E4C5E}"/>
              </a:ext>
            </a:extLst>
          </p:cNvPr>
          <p:cNvPicPr>
            <a:picLocks noChangeAspect="1"/>
          </p:cNvPicPr>
          <p:nvPr/>
        </p:nvPicPr>
        <p:blipFill>
          <a:blip r:embed="rId4">
            <a:alphaModFix amt="20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1"/>
            <a:ext cx="12184194" cy="6858001"/>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1737159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1074058" y="976435"/>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Military Occupational Crosswalk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500742" y="1867377"/>
            <a:ext cx="4890124" cy="4093428"/>
          </a:xfrm>
          <a:prstGeom prst="rect">
            <a:avLst/>
          </a:prstGeom>
          <a:noFill/>
        </p:spPr>
        <p:txBody>
          <a:bodyPr wrap="square" rtlCol="0">
            <a:spAutoFit/>
          </a:bodyPr>
          <a:lstStyle/>
          <a:p>
            <a:r>
              <a:rPr lang="en-US" sz="2000" b="1" u="sng" dirty="0"/>
              <a:t>Purpose: </a:t>
            </a:r>
            <a:r>
              <a:rPr lang="en-US" sz="2000" dirty="0"/>
              <a:t>Matches civilian career opportunities and requirements with veterans' military experience, aligning military skills, experience, credentials, and education with civilian opportunities.</a:t>
            </a:r>
          </a:p>
          <a:p>
            <a:pPr marL="285750" indent="-285750">
              <a:buFont typeface="Arial" panose="020B0604020202020204" pitchFamily="34" charset="0"/>
              <a:buChar char="•"/>
            </a:pPr>
            <a:endParaRPr lang="en-US" sz="2000" dirty="0"/>
          </a:p>
          <a:p>
            <a:r>
              <a:rPr lang="en-US" sz="2000" dirty="0"/>
              <a:t>Compares qualification details from nearly 300 military occupations to initial licensure requirements for related professions under DOS.</a:t>
            </a:r>
          </a:p>
          <a:p>
            <a:pPr marL="800100" lvl="1" indent="-342900">
              <a:buFont typeface="Wingdings" panose="05000000000000000000" pitchFamily="2" charset="2"/>
              <a:buChar char="Ø"/>
            </a:pPr>
            <a:r>
              <a:rPr lang="en-US" sz="2000" dirty="0"/>
              <a:t>70% of professions in healthcare related fields </a:t>
            </a:r>
          </a:p>
          <a:p>
            <a:pPr marL="742950" lvl="1" indent="-285750">
              <a:buFont typeface="Arial" panose="020B0604020202020204" pitchFamily="34" charset="0"/>
              <a:buChar char="•"/>
            </a:pPr>
            <a:endParaRPr lang="en-US" sz="2000"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3" name="Picture 2">
            <a:extLst>
              <a:ext uri="{FF2B5EF4-FFF2-40B4-BE49-F238E27FC236}">
                <a16:creationId xmlns:a16="http://schemas.microsoft.com/office/drawing/2014/main" id="{9C5BED9A-7354-949B-1E4D-90E83D39C161}"/>
              </a:ext>
            </a:extLst>
          </p:cNvPr>
          <p:cNvPicPr>
            <a:picLocks noChangeAspect="1"/>
          </p:cNvPicPr>
          <p:nvPr/>
        </p:nvPicPr>
        <p:blipFill>
          <a:blip r:embed="rId4">
            <a:alphaModFix/>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467746" y="1867376"/>
            <a:ext cx="6140144" cy="4093429"/>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4" name="TextBox 3">
            <a:extLst>
              <a:ext uri="{FF2B5EF4-FFF2-40B4-BE49-F238E27FC236}">
                <a16:creationId xmlns:a16="http://schemas.microsoft.com/office/drawing/2014/main" id="{DCFAEE3D-BB0F-EED7-0C46-6C03C9DB2E14}"/>
              </a:ext>
            </a:extLst>
          </p:cNvPr>
          <p:cNvSpPr txBox="1"/>
          <p:nvPr/>
        </p:nvSpPr>
        <p:spPr>
          <a:xfrm>
            <a:off x="500742" y="6332561"/>
            <a:ext cx="11063094" cy="307777"/>
          </a:xfrm>
          <a:prstGeom prst="rect">
            <a:avLst/>
          </a:prstGeom>
          <a:noFill/>
        </p:spPr>
        <p:txBody>
          <a:bodyPr wrap="square" rtlCol="0">
            <a:spAutoFit/>
          </a:bodyPr>
          <a:lstStyle/>
          <a:p>
            <a:pPr algn="ctr"/>
            <a:r>
              <a:rPr lang="en-US" sz="1400" dirty="0">
                <a:hlinkClick r:id="rId7"/>
              </a:rPr>
              <a:t>https://www.dos.pa.gov/ProfessionalLicensing/Pages/Military-Occupational-Crosswalk-(Act35-2022).aspx</a:t>
            </a:r>
            <a:r>
              <a:rPr lang="en-US" sz="1400" dirty="0"/>
              <a:t> </a:t>
            </a:r>
          </a:p>
        </p:txBody>
      </p:sp>
    </p:spTree>
    <p:extLst>
      <p:ext uri="{BB962C8B-B14F-4D97-AF65-F5344CB8AC3E}">
        <p14:creationId xmlns:p14="http://schemas.microsoft.com/office/powerpoint/2010/main" val="199941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Interstate Compacts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1378858" y="2272040"/>
            <a:ext cx="10134364" cy="3416320"/>
          </a:xfrm>
          <a:prstGeom prst="rect">
            <a:avLst/>
          </a:prstGeom>
          <a:noFill/>
        </p:spPr>
        <p:txBody>
          <a:bodyPr wrap="square" rtlCol="0">
            <a:spAutoFit/>
          </a:bodyPr>
          <a:lstStyle/>
          <a:p>
            <a:r>
              <a:rPr lang="en-US" dirty="0"/>
              <a:t>An interstate compact is a legally binding agreement between two or more states. </a:t>
            </a:r>
          </a:p>
          <a:p>
            <a:endParaRPr lang="en-US" dirty="0"/>
          </a:p>
          <a:p>
            <a:endParaRPr lang="en-US" dirty="0"/>
          </a:p>
          <a:p>
            <a:endParaRPr lang="en-US" dirty="0"/>
          </a:p>
          <a:p>
            <a:r>
              <a:rPr lang="en-US" dirty="0"/>
              <a:t>Like a contract, a compact establishes a formal, legal relationship among states to address common problems or promote a common agenda</a:t>
            </a:r>
          </a:p>
          <a:p>
            <a:endParaRPr lang="en-US" dirty="0"/>
          </a:p>
          <a:p>
            <a:endParaRPr lang="en-US" dirty="0"/>
          </a:p>
          <a:p>
            <a:endParaRPr lang="en-US" dirty="0"/>
          </a:p>
          <a:p>
            <a:r>
              <a:rPr lang="en-US" dirty="0"/>
              <a:t>With a licensure compact, states establish uniform standards to lower barriers to multi-state practice while preserving a state’s practice act and initial licensure process. </a:t>
            </a:r>
          </a:p>
          <a:p>
            <a:endParaRPr lang="en-US"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78584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Interstate Compacts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119C9F17-A88E-D6BD-12FA-144D1BF399BC}"/>
              </a:ext>
            </a:extLst>
          </p:cNvPr>
          <p:cNvGraphicFramePr/>
          <p:nvPr>
            <p:extLst>
              <p:ext uri="{D42A27DB-BD31-4B8C-83A1-F6EECF244321}">
                <p14:modId xmlns:p14="http://schemas.microsoft.com/office/powerpoint/2010/main" val="2640840129"/>
              </p:ext>
            </p:extLst>
          </p:nvPr>
        </p:nvGraphicFramePr>
        <p:xfrm>
          <a:off x="2981970" y="1610543"/>
          <a:ext cx="7553277" cy="48804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58228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51105"/>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2" y="1039748"/>
            <a:ext cx="8231090"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Partial Implementation of the Nurse Licensure Compact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891976" y="3199615"/>
            <a:ext cx="5136198" cy="2308324"/>
          </a:xfrm>
          <a:prstGeom prst="rect">
            <a:avLst/>
          </a:prstGeom>
          <a:noFill/>
        </p:spPr>
        <p:txBody>
          <a:bodyPr wrap="square" rtlCol="0">
            <a:spAutoFit/>
          </a:bodyPr>
          <a:lstStyle/>
          <a:p>
            <a:endParaRPr lang="en-US" dirty="0"/>
          </a:p>
          <a:p>
            <a:r>
              <a:rPr lang="en-US" dirty="0"/>
              <a:t>As of September 2023, RNs and LPNs who hold multistate licenses through the compact will be permitted to practice without obtaining a Pennsylvania license. </a:t>
            </a:r>
          </a:p>
          <a:p>
            <a:endParaRPr lang="en-US" dirty="0"/>
          </a:p>
          <a:p>
            <a:endParaRPr lang="en-US" dirty="0"/>
          </a:p>
          <a:p>
            <a:endParaRPr lang="en-US"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9BE33CB8-7FFD-9AAD-79C8-42E0FA892EC3}"/>
              </a:ext>
            </a:extLst>
          </p:cNvPr>
          <p:cNvGraphicFramePr/>
          <p:nvPr>
            <p:extLst>
              <p:ext uri="{D42A27DB-BD31-4B8C-83A1-F6EECF244321}">
                <p14:modId xmlns:p14="http://schemas.microsoft.com/office/powerpoint/2010/main" val="27471958"/>
              </p:ext>
            </p:extLst>
          </p:nvPr>
        </p:nvGraphicFramePr>
        <p:xfrm>
          <a:off x="5953079" y="2037822"/>
          <a:ext cx="5654811" cy="37804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42031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Interstate Compacts – Update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645763" y="2191659"/>
            <a:ext cx="11190515" cy="2862322"/>
          </a:xfrm>
          <a:prstGeom prst="rect">
            <a:avLst/>
          </a:prstGeom>
          <a:noFill/>
        </p:spPr>
        <p:txBody>
          <a:bodyPr wrap="square" rtlCol="0">
            <a:spAutoFit/>
          </a:bodyPr>
          <a:lstStyle/>
          <a:p>
            <a:pPr marL="285750" indent="-285750">
              <a:buFont typeface="Wingdings" panose="05000000000000000000" pitchFamily="2" charset="2"/>
              <a:buChar char="Ø"/>
            </a:pPr>
            <a:r>
              <a:rPr lang="en-US" dirty="0"/>
              <a:t>HB 2220 - which would allow the Nurse and Medical Licensure Compact to be fully enacted - has been voted out of the Professional Licensure Committee. </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This legislation authorizes DOS to access the FBI’s fingerprint-based criminal history background check database for purposes of verifying licensing applicants’ criminal history - a precondition to fully participating in most interstate licensing compacts. </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1199517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3" name="Picture 2" descr="A picture containing road, outdoor, sky, street&#10;&#10;Description automatically generated">
            <a:extLst>
              <a:ext uri="{FF2B5EF4-FFF2-40B4-BE49-F238E27FC236}">
                <a16:creationId xmlns:a16="http://schemas.microsoft.com/office/drawing/2014/main" id="{24447934-40AD-D709-79C2-DEC0EF4A30CA}"/>
              </a:ext>
            </a:extLst>
          </p:cNvPr>
          <p:cNvPicPr>
            <a:picLocks noChangeAspect="1"/>
          </p:cNvPicPr>
          <p:nvPr/>
        </p:nvPicPr>
        <p:blipFill>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58779"/>
            <a:ext cx="12191999" cy="6740442"/>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8" name="TextBox 7">
            <a:extLst>
              <a:ext uri="{FF2B5EF4-FFF2-40B4-BE49-F238E27FC236}">
                <a16:creationId xmlns:a16="http://schemas.microsoft.com/office/drawing/2014/main" id="{8DD55C80-B713-A462-99CA-F6D3A2311231}"/>
              </a:ext>
            </a:extLst>
          </p:cNvPr>
          <p:cNvSpPr txBox="1"/>
          <p:nvPr/>
        </p:nvSpPr>
        <p:spPr>
          <a:xfrm>
            <a:off x="382137" y="3075057"/>
            <a:ext cx="11599162" cy="707886"/>
          </a:xfrm>
          <a:prstGeom prst="rect">
            <a:avLst/>
          </a:prstGeom>
          <a:noFill/>
        </p:spPr>
        <p:txBody>
          <a:bodyPr wrap="square" rtlCol="0">
            <a:spAutoFit/>
          </a:bodyPr>
          <a:lstStyle/>
          <a:p>
            <a:pPr algn="ctr"/>
            <a:r>
              <a:rPr lang="en-ID" sz="4000" b="1" dirty="0">
                <a:latin typeface="Montserrat" panose="00000500000000000000" pitchFamily="50" charset="0"/>
              </a:rPr>
              <a:t>Legislative and Regulatory Updates</a:t>
            </a:r>
          </a:p>
        </p:txBody>
      </p:sp>
    </p:spTree>
    <p:extLst>
      <p:ext uri="{BB962C8B-B14F-4D97-AF65-F5344CB8AC3E}">
        <p14:creationId xmlns:p14="http://schemas.microsoft.com/office/powerpoint/2010/main" val="22350339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216148" y="217166"/>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1074058" y="976435"/>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Act 16 and Act 22 of 2022</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4A447198-54EE-4A8B-5595-D713EF48C8CE}"/>
              </a:ext>
            </a:extLst>
          </p:cNvPr>
          <p:cNvGraphicFramePr/>
          <p:nvPr>
            <p:extLst>
              <p:ext uri="{D42A27DB-BD31-4B8C-83A1-F6EECF244321}">
                <p14:modId xmlns:p14="http://schemas.microsoft.com/office/powerpoint/2010/main" val="865394027"/>
              </p:ext>
            </p:extLst>
          </p:nvPr>
        </p:nvGraphicFramePr>
        <p:xfrm>
          <a:off x="1189630" y="1935759"/>
          <a:ext cx="9812740" cy="40149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Rectangle 2">
            <a:extLst>
              <a:ext uri="{FF2B5EF4-FFF2-40B4-BE49-F238E27FC236}">
                <a16:creationId xmlns:a16="http://schemas.microsoft.com/office/drawing/2014/main" id="{DACA84DA-F8B5-5E74-1BF8-C03D209E6F42}"/>
              </a:ext>
            </a:extLst>
          </p:cNvPr>
          <p:cNvSpPr/>
          <p:nvPr/>
        </p:nvSpPr>
        <p:spPr>
          <a:xfrm>
            <a:off x="6485328" y="3698543"/>
            <a:ext cx="4517042" cy="25479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r"/>
            <a:r>
              <a:rPr lang="en-US" sz="1800" b="0" i="0" dirty="0"/>
              <a:t>Act 22 enables the State Board of Nursing to approve graduates of international nursing education programs to take the RN licensure exam in Pennsylvania if their education is deemed equivalent.</a:t>
            </a:r>
            <a:endParaRPr lang="en-US" sz="1800" dirty="0"/>
          </a:p>
          <a:p>
            <a:pPr algn="ctr"/>
            <a:endParaRPr lang="en-US" dirty="0"/>
          </a:p>
        </p:txBody>
      </p:sp>
      <p:sp>
        <p:nvSpPr>
          <p:cNvPr id="4" name="Rectangle 3">
            <a:extLst>
              <a:ext uri="{FF2B5EF4-FFF2-40B4-BE49-F238E27FC236}">
                <a16:creationId xmlns:a16="http://schemas.microsoft.com/office/drawing/2014/main" id="{E175FA95-CDEB-0D8C-D202-F8E2CC77D775}"/>
              </a:ext>
            </a:extLst>
          </p:cNvPr>
          <p:cNvSpPr/>
          <p:nvPr/>
        </p:nvSpPr>
        <p:spPr>
          <a:xfrm>
            <a:off x="1294364" y="3698543"/>
            <a:ext cx="4517042" cy="25479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0" i="0" dirty="0"/>
              <a:t>Act 16 eliminates the previous requirement for international medical graduates to undergo an additional year of training, enabling them to apply for their medical license in the United States after completing two years of training.</a:t>
            </a:r>
            <a:endParaRPr lang="en-US" sz="1800" dirty="0"/>
          </a:p>
          <a:p>
            <a:pPr algn="ctr"/>
            <a:endParaRPr lang="en-US" dirty="0"/>
          </a:p>
        </p:txBody>
      </p:sp>
      <p:sp>
        <p:nvSpPr>
          <p:cNvPr id="8" name="Arrow: Down 7">
            <a:extLst>
              <a:ext uri="{FF2B5EF4-FFF2-40B4-BE49-F238E27FC236}">
                <a16:creationId xmlns:a16="http://schemas.microsoft.com/office/drawing/2014/main" id="{6190E580-8DCD-733B-5CA4-55995BD68C0C}"/>
              </a:ext>
            </a:extLst>
          </p:cNvPr>
          <p:cNvSpPr/>
          <p:nvPr/>
        </p:nvSpPr>
        <p:spPr>
          <a:xfrm>
            <a:off x="8543499" y="3308709"/>
            <a:ext cx="518614" cy="38983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02CA5E9D-A8F8-B7A9-8FE0-126DFE58EA76}"/>
              </a:ext>
            </a:extLst>
          </p:cNvPr>
          <p:cNvSpPr/>
          <p:nvPr/>
        </p:nvSpPr>
        <p:spPr>
          <a:xfrm>
            <a:off x="3034271" y="3308709"/>
            <a:ext cx="518614" cy="38983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3878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B979DDB6-7F6B-1C96-782A-FFE79B682851}"/>
              </a:ext>
            </a:extLst>
          </p:cNvPr>
          <p:cNvGraphicFramePr/>
          <p:nvPr>
            <p:extLst>
              <p:ext uri="{D42A27DB-BD31-4B8C-83A1-F6EECF244321}">
                <p14:modId xmlns:p14="http://schemas.microsoft.com/office/powerpoint/2010/main" val="3157443301"/>
              </p:ext>
            </p:extLst>
          </p:nvPr>
        </p:nvGraphicFramePr>
        <p:xfrm>
          <a:off x="606188" y="807958"/>
          <a:ext cx="10624313" cy="58008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49E2697B-00A9-3318-E8DC-7CFD193227FC}"/>
              </a:ext>
            </a:extLst>
          </p:cNvPr>
          <p:cNvSpPr txBox="1"/>
          <p:nvPr/>
        </p:nvSpPr>
        <p:spPr>
          <a:xfrm>
            <a:off x="750993" y="617634"/>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Act 4 of 2024</a:t>
            </a:r>
          </a:p>
        </p:txBody>
      </p:sp>
    </p:spTree>
    <p:extLst>
      <p:ext uri="{BB962C8B-B14F-4D97-AF65-F5344CB8AC3E}">
        <p14:creationId xmlns:p14="http://schemas.microsoft.com/office/powerpoint/2010/main" val="1955500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1E13F6B6-24EE-F121-878F-5AAD044ED82D}"/>
              </a:ext>
            </a:extLst>
          </p:cNvPr>
          <p:cNvGraphicFramePr/>
          <p:nvPr>
            <p:extLst>
              <p:ext uri="{D42A27DB-BD31-4B8C-83A1-F6EECF244321}">
                <p14:modId xmlns:p14="http://schemas.microsoft.com/office/powerpoint/2010/main" val="927353451"/>
              </p:ext>
            </p:extLst>
          </p:nvPr>
        </p:nvGraphicFramePr>
        <p:xfrm>
          <a:off x="3084015" y="856397"/>
          <a:ext cx="6023970" cy="51452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36607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B979DDB6-7F6B-1C96-782A-FFE79B682851}"/>
              </a:ext>
            </a:extLst>
          </p:cNvPr>
          <p:cNvGraphicFramePr/>
          <p:nvPr>
            <p:extLst>
              <p:ext uri="{D42A27DB-BD31-4B8C-83A1-F6EECF244321}">
                <p14:modId xmlns:p14="http://schemas.microsoft.com/office/powerpoint/2010/main" val="2170635645"/>
              </p:ext>
            </p:extLst>
          </p:nvPr>
        </p:nvGraphicFramePr>
        <p:xfrm>
          <a:off x="418425" y="807958"/>
          <a:ext cx="10624313" cy="58008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B335B4CB-F258-229C-3302-A42A38F93CF6}"/>
              </a:ext>
            </a:extLst>
          </p:cNvPr>
          <p:cNvSpPr txBox="1"/>
          <p:nvPr/>
        </p:nvSpPr>
        <p:spPr>
          <a:xfrm>
            <a:off x="2866031" y="5475154"/>
            <a:ext cx="7301552" cy="923330"/>
          </a:xfrm>
          <a:prstGeom prst="rect">
            <a:avLst/>
          </a:prstGeom>
          <a:noFill/>
        </p:spPr>
        <p:txBody>
          <a:bodyPr wrap="square" rtlCol="0">
            <a:spAutoFit/>
          </a:bodyPr>
          <a:lstStyle/>
          <a:p>
            <a:r>
              <a:rPr lang="en-US" b="1" dirty="0">
                <a:solidFill>
                  <a:schemeClr val="bg1"/>
                </a:solidFill>
              </a:rPr>
              <a:t>HB 1512  </a:t>
            </a:r>
            <a:r>
              <a:rPr lang="en-US" dirty="0">
                <a:solidFill>
                  <a:schemeClr val="bg1"/>
                </a:solidFill>
              </a:rPr>
              <a:t>- allows for the provision of telemedicine and provider reimbursement for health care services provided through telemedicine.  </a:t>
            </a:r>
          </a:p>
        </p:txBody>
      </p:sp>
    </p:spTree>
    <p:extLst>
      <p:ext uri="{BB962C8B-B14F-4D97-AF65-F5344CB8AC3E}">
        <p14:creationId xmlns:p14="http://schemas.microsoft.com/office/powerpoint/2010/main" val="20116930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3" name="Picture 2" descr="A picture containing road, outdoor, sky, street&#10;&#10;Description automatically generated">
            <a:extLst>
              <a:ext uri="{FF2B5EF4-FFF2-40B4-BE49-F238E27FC236}">
                <a16:creationId xmlns:a16="http://schemas.microsoft.com/office/drawing/2014/main" id="{24447934-40AD-D709-79C2-DEC0EF4A30CA}"/>
              </a:ext>
            </a:extLst>
          </p:cNvPr>
          <p:cNvPicPr>
            <a:picLocks noChangeAspect="1"/>
          </p:cNvPicPr>
          <p:nvPr/>
        </p:nvPicPr>
        <p:blipFill>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58779"/>
            <a:ext cx="12191999" cy="6740442"/>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8" name="TextBox 7">
            <a:extLst>
              <a:ext uri="{FF2B5EF4-FFF2-40B4-BE49-F238E27FC236}">
                <a16:creationId xmlns:a16="http://schemas.microsoft.com/office/drawing/2014/main" id="{8DD55C80-B713-A462-99CA-F6D3A2311231}"/>
              </a:ext>
            </a:extLst>
          </p:cNvPr>
          <p:cNvSpPr txBox="1"/>
          <p:nvPr/>
        </p:nvSpPr>
        <p:spPr>
          <a:xfrm>
            <a:off x="382137" y="3075057"/>
            <a:ext cx="11599162" cy="707886"/>
          </a:xfrm>
          <a:prstGeom prst="rect">
            <a:avLst/>
          </a:prstGeom>
          <a:noFill/>
        </p:spPr>
        <p:txBody>
          <a:bodyPr wrap="square" rtlCol="0">
            <a:spAutoFit/>
          </a:bodyPr>
          <a:lstStyle/>
          <a:p>
            <a:pPr algn="ctr"/>
            <a:r>
              <a:rPr lang="en-ID" sz="4000" b="1" dirty="0">
                <a:latin typeface="Montserrat" panose="00000500000000000000" pitchFamily="50" charset="0"/>
              </a:rPr>
              <a:t>Policy-Making Process</a:t>
            </a:r>
          </a:p>
        </p:txBody>
      </p:sp>
    </p:spTree>
    <p:extLst>
      <p:ext uri="{BB962C8B-B14F-4D97-AF65-F5344CB8AC3E}">
        <p14:creationId xmlns:p14="http://schemas.microsoft.com/office/powerpoint/2010/main" val="10174487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1"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1074058" y="558669"/>
            <a:ext cx="7483788"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Factors considered in Policy Analysis </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8F9081CD-0C2C-D2DA-0E8F-B56537B6D706}"/>
              </a:ext>
            </a:extLst>
          </p:cNvPr>
          <p:cNvGraphicFramePr/>
          <p:nvPr>
            <p:extLst>
              <p:ext uri="{D42A27DB-BD31-4B8C-83A1-F6EECF244321}">
                <p14:modId xmlns:p14="http://schemas.microsoft.com/office/powerpoint/2010/main" val="1089095318"/>
              </p:ext>
            </p:extLst>
          </p:nvPr>
        </p:nvGraphicFramePr>
        <p:xfrm>
          <a:off x="2031999" y="107736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30707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A06E72-D0E5-40E6-8673-18D2A339203E}"/>
              </a:ext>
            </a:extLst>
          </p:cNvPr>
          <p:cNvSpPr txBox="1"/>
          <p:nvPr/>
        </p:nvSpPr>
        <p:spPr>
          <a:xfrm>
            <a:off x="797301" y="257693"/>
            <a:ext cx="7483788" cy="400110"/>
          </a:xfrm>
          <a:prstGeom prst="rect">
            <a:avLst/>
          </a:prstGeom>
          <a:noFill/>
        </p:spPr>
        <p:txBody>
          <a:bodyPr wrap="square" rtlCol="0">
            <a:spAutoFit/>
          </a:bodyPr>
          <a:lstStyle/>
          <a:p>
            <a:r>
              <a:rPr lang="en-ID" sz="2000" b="1">
                <a:solidFill>
                  <a:schemeClr val="accent3"/>
                </a:solidFill>
                <a:latin typeface="Montserrat" panose="00000500000000000000" pitchFamily="50" charset="0"/>
              </a:rPr>
              <a:t>Public Policy-Making </a:t>
            </a:r>
            <a:r>
              <a:rPr lang="en-ID" sz="2000" b="1" dirty="0">
                <a:solidFill>
                  <a:schemeClr val="accent3"/>
                </a:solidFill>
                <a:latin typeface="Montserrat" panose="00000500000000000000" pitchFamily="50" charset="0"/>
              </a:rPr>
              <a:t>Process</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97FFA6A0-9FD3-526D-7EBF-89B9A0E3CDA7}"/>
              </a:ext>
            </a:extLst>
          </p:cNvPr>
          <p:cNvGraphicFramePr/>
          <p:nvPr>
            <p:extLst>
              <p:ext uri="{D42A27DB-BD31-4B8C-83A1-F6EECF244321}">
                <p14:modId xmlns:p14="http://schemas.microsoft.com/office/powerpoint/2010/main" val="415487962"/>
              </p:ext>
            </p:extLst>
          </p:nvPr>
        </p:nvGraphicFramePr>
        <p:xfrm>
          <a:off x="153088" y="807958"/>
          <a:ext cx="11638577"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50781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3" name="Picture 2" descr="A picture containing road, outdoor, sky, street&#10;&#10;Description automatically generated">
            <a:extLst>
              <a:ext uri="{FF2B5EF4-FFF2-40B4-BE49-F238E27FC236}">
                <a16:creationId xmlns:a16="http://schemas.microsoft.com/office/drawing/2014/main" id="{24447934-40AD-D709-79C2-DEC0EF4A30CA}"/>
              </a:ext>
            </a:extLst>
          </p:cNvPr>
          <p:cNvPicPr>
            <a:picLocks noChangeAspect="1"/>
          </p:cNvPicPr>
          <p:nvPr/>
        </p:nvPicPr>
        <p:blipFill>
          <a:blip r:embed="rId4">
            <a:alphaModFix amt="35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58779"/>
            <a:ext cx="12191999" cy="6740442"/>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8" name="TextBox 7">
            <a:extLst>
              <a:ext uri="{FF2B5EF4-FFF2-40B4-BE49-F238E27FC236}">
                <a16:creationId xmlns:a16="http://schemas.microsoft.com/office/drawing/2014/main" id="{8DD55C80-B713-A462-99CA-F6D3A2311231}"/>
              </a:ext>
            </a:extLst>
          </p:cNvPr>
          <p:cNvSpPr txBox="1"/>
          <p:nvPr/>
        </p:nvSpPr>
        <p:spPr>
          <a:xfrm>
            <a:off x="382137" y="3075057"/>
            <a:ext cx="11599162" cy="707886"/>
          </a:xfrm>
          <a:prstGeom prst="rect">
            <a:avLst/>
          </a:prstGeom>
          <a:noFill/>
        </p:spPr>
        <p:txBody>
          <a:bodyPr wrap="square" rtlCol="0">
            <a:spAutoFit/>
          </a:bodyPr>
          <a:lstStyle/>
          <a:p>
            <a:pPr algn="ctr"/>
            <a:r>
              <a:rPr lang="en-ID" sz="4000" b="1" dirty="0">
                <a:latin typeface="Montserrat" panose="00000500000000000000" pitchFamily="50" charset="0"/>
              </a:rPr>
              <a:t>Regulatory Promulgation Process</a:t>
            </a:r>
          </a:p>
        </p:txBody>
      </p:sp>
    </p:spTree>
    <p:extLst>
      <p:ext uri="{BB962C8B-B14F-4D97-AF65-F5344CB8AC3E}">
        <p14:creationId xmlns:p14="http://schemas.microsoft.com/office/powerpoint/2010/main" val="1669870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959803" y="1039748"/>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How do boards adopt regulations?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959803" y="1731673"/>
            <a:ext cx="10094884" cy="3970318"/>
          </a:xfrm>
          <a:prstGeom prst="rect">
            <a:avLst/>
          </a:prstGeom>
          <a:noFill/>
        </p:spPr>
        <p:txBody>
          <a:bodyPr wrap="square" rtlCol="0">
            <a:spAutoFit/>
          </a:bodyPr>
          <a:lstStyle/>
          <a:p>
            <a:endParaRPr lang="en-US" dirty="0"/>
          </a:p>
          <a:p>
            <a:pPr marL="285750" indent="-285750">
              <a:buFont typeface="Wingdings" panose="05000000000000000000" pitchFamily="2" charset="2"/>
              <a:buChar char="Ø"/>
            </a:pPr>
            <a:r>
              <a:rPr lang="en-US" dirty="0"/>
              <a:t>Before drafting regulations, the agency undertakes extensive public outreach to those who will be most likely affected by the regulation.</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Members of the regulated community are involved in the formulation of the language and development of standards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Each regulation contains a brief preamble that:</a:t>
            </a:r>
          </a:p>
          <a:p>
            <a:pPr marL="800100" lvl="1" indent="-342900">
              <a:buFont typeface="+mj-lt"/>
              <a:buAutoNum type="arabicPeriod"/>
            </a:pPr>
            <a:r>
              <a:rPr lang="en-US" dirty="0"/>
              <a:t>Describes the public need for the regulation,</a:t>
            </a:r>
          </a:p>
          <a:p>
            <a:pPr marL="800100" lvl="1" indent="-342900">
              <a:buFont typeface="+mj-lt"/>
              <a:buAutoNum type="arabicPeriod"/>
            </a:pPr>
            <a:r>
              <a:rPr lang="en-US" dirty="0"/>
              <a:t>What the regulation requires in legal and practical terms, and</a:t>
            </a:r>
          </a:p>
          <a:p>
            <a:pPr marL="800100" lvl="1" indent="-342900">
              <a:buFont typeface="+mj-lt"/>
              <a:buAutoNum type="arabicPeriod"/>
            </a:pPr>
            <a:r>
              <a:rPr lang="en-US" dirty="0"/>
              <a:t>Who the regulation will likely affect.</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2955142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graphicFrame>
        <p:nvGraphicFramePr>
          <p:cNvPr id="2" name="Diagram 1">
            <a:extLst>
              <a:ext uri="{FF2B5EF4-FFF2-40B4-BE49-F238E27FC236}">
                <a16:creationId xmlns:a16="http://schemas.microsoft.com/office/drawing/2014/main" id="{57AA1BE1-B54E-4CA4-976B-7B27311DA8E8}"/>
              </a:ext>
            </a:extLst>
          </p:cNvPr>
          <p:cNvGraphicFramePr/>
          <p:nvPr>
            <p:extLst>
              <p:ext uri="{D42A27DB-BD31-4B8C-83A1-F6EECF244321}">
                <p14:modId xmlns:p14="http://schemas.microsoft.com/office/powerpoint/2010/main" val="1579402951"/>
              </p:ext>
            </p:extLst>
          </p:nvPr>
        </p:nvGraphicFramePr>
        <p:xfrm>
          <a:off x="1050878" y="600502"/>
          <a:ext cx="9889581" cy="58139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0BA911E6-3477-B1FC-3A53-063DCDE42119}"/>
              </a:ext>
            </a:extLst>
          </p:cNvPr>
          <p:cNvSpPr txBox="1"/>
          <p:nvPr/>
        </p:nvSpPr>
        <p:spPr>
          <a:xfrm>
            <a:off x="297193" y="159944"/>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Regulatory Promulgation Process</a:t>
            </a:r>
          </a:p>
        </p:txBody>
      </p:sp>
    </p:spTree>
    <p:extLst>
      <p:ext uri="{BB962C8B-B14F-4D97-AF65-F5344CB8AC3E}">
        <p14:creationId xmlns:p14="http://schemas.microsoft.com/office/powerpoint/2010/main" val="2755100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3" name="Picture 2" descr="A picture containing road, outdoor, sky, street&#10;&#10;Description automatically generated">
            <a:extLst>
              <a:ext uri="{FF2B5EF4-FFF2-40B4-BE49-F238E27FC236}">
                <a16:creationId xmlns:a16="http://schemas.microsoft.com/office/drawing/2014/main" id="{24447934-40AD-D709-79C2-DEC0EF4A30CA}"/>
              </a:ext>
            </a:extLst>
          </p:cNvPr>
          <p:cNvPicPr>
            <a:picLocks noChangeAspect="1"/>
          </p:cNvPicPr>
          <p:nvPr/>
        </p:nvPicPr>
        <p:blipFill>
          <a:blip r:embed="rId4">
            <a:alphaModFix amt="35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58779"/>
            <a:ext cx="12191999" cy="6740442"/>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
        <p:nvSpPr>
          <p:cNvPr id="8" name="TextBox 7">
            <a:extLst>
              <a:ext uri="{FF2B5EF4-FFF2-40B4-BE49-F238E27FC236}">
                <a16:creationId xmlns:a16="http://schemas.microsoft.com/office/drawing/2014/main" id="{8DD55C80-B713-A462-99CA-F6D3A2311231}"/>
              </a:ext>
            </a:extLst>
          </p:cNvPr>
          <p:cNvSpPr txBox="1"/>
          <p:nvPr/>
        </p:nvSpPr>
        <p:spPr>
          <a:xfrm>
            <a:off x="173588" y="2721114"/>
            <a:ext cx="11844821" cy="707886"/>
          </a:xfrm>
          <a:prstGeom prst="rect">
            <a:avLst/>
          </a:prstGeom>
          <a:noFill/>
        </p:spPr>
        <p:txBody>
          <a:bodyPr wrap="square" rtlCol="0">
            <a:spAutoFit/>
          </a:bodyPr>
          <a:lstStyle/>
          <a:p>
            <a:pPr algn="ctr"/>
            <a:r>
              <a:rPr lang="en-ID" sz="4000" b="1" dirty="0">
                <a:latin typeface="Montserrat" panose="00000500000000000000" pitchFamily="50" charset="0"/>
              </a:rPr>
              <a:t>Suggest a Legislative or Regulatory Change</a:t>
            </a:r>
          </a:p>
        </p:txBody>
      </p:sp>
    </p:spTree>
    <p:extLst>
      <p:ext uri="{BB962C8B-B14F-4D97-AF65-F5344CB8AC3E}">
        <p14:creationId xmlns:p14="http://schemas.microsoft.com/office/powerpoint/2010/main" val="41498746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24205"/>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1074058" y="976435"/>
            <a:ext cx="6800700"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How to suggest a policy or regulatory initiative </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1074057" y="2249094"/>
            <a:ext cx="9148466" cy="2585323"/>
          </a:xfrm>
          <a:prstGeom prst="rect">
            <a:avLst/>
          </a:prstGeom>
          <a:noFill/>
        </p:spPr>
        <p:txBody>
          <a:bodyPr wrap="square" rtlCol="0">
            <a:spAutoFit/>
          </a:bodyPr>
          <a:lstStyle/>
          <a:p>
            <a:pPr marL="342900" indent="-342900">
              <a:buFont typeface="+mj-lt"/>
              <a:buAutoNum type="arabicPeriod"/>
            </a:pPr>
            <a:r>
              <a:rPr lang="en-US" dirty="0"/>
              <a:t>Contact your local representative and/or senator </a:t>
            </a:r>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r>
              <a:rPr lang="en-US" dirty="0"/>
              <a:t>Contact the Department of State </a:t>
            </a:r>
          </a:p>
          <a:p>
            <a:pPr marL="800100" lvl="1" indent="-342900">
              <a:buFont typeface="Wingdings" panose="05000000000000000000" pitchFamily="2" charset="2"/>
              <a:buChar char="v"/>
            </a:pPr>
            <a:r>
              <a:rPr lang="en-US" dirty="0"/>
              <a:t>Policy Office – Stakeholder Engagement</a:t>
            </a:r>
          </a:p>
          <a:p>
            <a:pPr marL="800100" lvl="1" indent="-342900">
              <a:buFont typeface="Wingdings" panose="05000000000000000000" pitchFamily="2" charset="2"/>
              <a:buChar char="v"/>
            </a:pPr>
            <a:r>
              <a:rPr lang="en-US" dirty="0"/>
              <a:t>Sunrise Review </a:t>
            </a:r>
          </a:p>
          <a:p>
            <a:endParaRPr lang="en-US" dirty="0"/>
          </a:p>
          <a:p>
            <a:endParaRPr lang="en-US"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4211661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6" name="TextBox 5">
            <a:extLst>
              <a:ext uri="{FF2B5EF4-FFF2-40B4-BE49-F238E27FC236}">
                <a16:creationId xmlns:a16="http://schemas.microsoft.com/office/drawing/2014/main" id="{9EA06E72-D0E5-40E6-8673-18D2A339203E}"/>
              </a:ext>
            </a:extLst>
          </p:cNvPr>
          <p:cNvSpPr txBox="1"/>
          <p:nvPr/>
        </p:nvSpPr>
        <p:spPr>
          <a:xfrm>
            <a:off x="1074058" y="976435"/>
            <a:ext cx="5798806" cy="400110"/>
          </a:xfrm>
          <a:prstGeom prst="rect">
            <a:avLst/>
          </a:prstGeom>
          <a:noFill/>
        </p:spPr>
        <p:txBody>
          <a:bodyPr wrap="square" rtlCol="0">
            <a:spAutoFit/>
          </a:bodyPr>
          <a:lstStyle/>
          <a:p>
            <a:r>
              <a:rPr lang="en-ID" sz="2000" b="1" dirty="0">
                <a:solidFill>
                  <a:schemeClr val="accent3"/>
                </a:solidFill>
                <a:latin typeface="Montserrat" panose="00000500000000000000" pitchFamily="50" charset="0"/>
              </a:rPr>
              <a:t>Sunrise Review</a:t>
            </a:r>
          </a:p>
        </p:txBody>
      </p:sp>
      <p:sp>
        <p:nvSpPr>
          <p:cNvPr id="7" name="Rectangle 6">
            <a:extLst>
              <a:ext uri="{FF2B5EF4-FFF2-40B4-BE49-F238E27FC236}">
                <a16:creationId xmlns:a16="http://schemas.microsoft.com/office/drawing/2014/main" id="{B3EF9340-E976-439D-AD92-F4CE308CC34E}"/>
              </a:ext>
            </a:extLst>
          </p:cNvPr>
          <p:cNvSpPr/>
          <p:nvPr/>
        </p:nvSpPr>
        <p:spPr>
          <a:xfrm>
            <a:off x="1074058" y="1603961"/>
            <a:ext cx="6096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TextBox 14">
            <a:extLst>
              <a:ext uri="{FF2B5EF4-FFF2-40B4-BE49-F238E27FC236}">
                <a16:creationId xmlns:a16="http://schemas.microsoft.com/office/drawing/2014/main" id="{2B139EAC-3DB5-4EE7-BBD2-2ADB8AD704B1}"/>
              </a:ext>
            </a:extLst>
          </p:cNvPr>
          <p:cNvSpPr txBox="1"/>
          <p:nvPr/>
        </p:nvSpPr>
        <p:spPr>
          <a:xfrm>
            <a:off x="544797" y="2015839"/>
            <a:ext cx="7575622" cy="3416320"/>
          </a:xfrm>
          <a:prstGeom prst="rect">
            <a:avLst/>
          </a:prstGeom>
          <a:noFill/>
        </p:spPr>
        <p:txBody>
          <a:bodyPr wrap="square" rtlCol="0">
            <a:spAutoFit/>
          </a:bodyPr>
          <a:lstStyle/>
          <a:p>
            <a:pPr marL="285750" indent="-285750">
              <a:buFont typeface="Wingdings" panose="05000000000000000000" pitchFamily="2" charset="2"/>
              <a:buChar char="v"/>
            </a:pPr>
            <a:r>
              <a:rPr lang="en-US" dirty="0"/>
              <a:t>A sunrise review explores whether there is a need for a particular regulation.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Anyone interested in proposing to regulate an unregulated profession, de-regulate a profession, or propose a new regulation or a change to an existing regulation can submit a sunrise application to the DOS Policy Office.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DOS will then perform a comprehensive analysis and submit a written report with recommendations to the legislature. </a:t>
            </a:r>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pic>
        <p:nvPicPr>
          <p:cNvPr id="3" name="Picture 2" descr="Sepia sunset">
            <a:extLst>
              <a:ext uri="{FF2B5EF4-FFF2-40B4-BE49-F238E27FC236}">
                <a16:creationId xmlns:a16="http://schemas.microsoft.com/office/drawing/2014/main" id="{EBC7D561-F141-BCF0-84ED-1333D652EE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4474" y="0"/>
            <a:ext cx="4027526" cy="3021034"/>
          </a:xfrm>
          <a:prstGeom prst="rect">
            <a:avLst/>
          </a:prstGeom>
        </p:spPr>
      </p:pic>
    </p:spTree>
    <p:extLst>
      <p:ext uri="{BB962C8B-B14F-4D97-AF65-F5344CB8AC3E}">
        <p14:creationId xmlns:p14="http://schemas.microsoft.com/office/powerpoint/2010/main" val="408784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5A700D-47D7-4051-A3DD-8C4441247681}"/>
              </a:ext>
            </a:extLst>
          </p:cNvPr>
          <p:cNvSpPr/>
          <p:nvPr/>
        </p:nvSpPr>
        <p:spPr>
          <a:xfrm>
            <a:off x="500742" y="337457"/>
            <a:ext cx="11190515" cy="6183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dirty="0">
              <a:solidFill>
                <a:schemeClr val="tx1">
                  <a:lumMod val="50000"/>
                  <a:lumOff val="50000"/>
                </a:schemeClr>
              </a:solidFill>
              <a:latin typeface="Roboto" charset="0"/>
              <a:ea typeface="Roboto" charset="0"/>
              <a:cs typeface="Roboto" charset="0"/>
            </a:endParaRPr>
          </a:p>
        </p:txBody>
      </p:sp>
      <p:sp>
        <p:nvSpPr>
          <p:cNvPr id="15" name="TextBox 14">
            <a:extLst>
              <a:ext uri="{FF2B5EF4-FFF2-40B4-BE49-F238E27FC236}">
                <a16:creationId xmlns:a16="http://schemas.microsoft.com/office/drawing/2014/main" id="{2B139EAC-3DB5-4EE7-BBD2-2ADB8AD704B1}"/>
              </a:ext>
            </a:extLst>
          </p:cNvPr>
          <p:cNvSpPr txBox="1"/>
          <p:nvPr/>
        </p:nvSpPr>
        <p:spPr>
          <a:xfrm>
            <a:off x="504411" y="911025"/>
            <a:ext cx="11331867" cy="4678204"/>
          </a:xfrm>
          <a:prstGeom prst="rect">
            <a:avLst/>
          </a:prstGeom>
          <a:noFill/>
        </p:spPr>
        <p:txBody>
          <a:bodyPr wrap="square" rtlCol="0">
            <a:spAutoFit/>
          </a:bodyPr>
          <a:lstStyle/>
          <a:p>
            <a:pPr algn="ctr"/>
            <a:r>
              <a:rPr lang="en-US" sz="2800" b="1" dirty="0"/>
              <a:t>Thank You!</a:t>
            </a:r>
          </a:p>
          <a:p>
            <a:pPr algn="ctr"/>
            <a:endParaRPr lang="en-US" sz="2800" b="1" dirty="0"/>
          </a:p>
          <a:p>
            <a:pPr algn="ctr"/>
            <a:r>
              <a:rPr lang="en-US" sz="2800" b="1" dirty="0"/>
              <a:t>Questions?</a:t>
            </a:r>
          </a:p>
          <a:p>
            <a:pPr algn="ctr"/>
            <a:endParaRPr lang="en-US" sz="2800" b="1" dirty="0"/>
          </a:p>
          <a:p>
            <a:pPr algn="ctr" defTabSz="914034">
              <a:defRPr/>
            </a:pPr>
            <a:r>
              <a:rPr lang="en-US" sz="2800" b="1" spc="300" dirty="0">
                <a:ea typeface="Lato" panose="020F0502020204030203" pitchFamily="34" charset="0"/>
                <a:cs typeface="Lato" panose="020F0502020204030203" pitchFamily="34" charset="0"/>
              </a:rPr>
              <a:t>Andrew LaFratte</a:t>
            </a:r>
          </a:p>
          <a:p>
            <a:pPr algn="ctr" defTabSz="914034">
              <a:defRPr/>
            </a:pPr>
            <a:r>
              <a:rPr lang="en-US" sz="2800" b="1" spc="300" dirty="0">
                <a:ea typeface="Lato" panose="020F0502020204030203" pitchFamily="34" charset="0"/>
                <a:cs typeface="Lato" panose="020F0502020204030203" pitchFamily="34" charset="0"/>
              </a:rPr>
              <a:t>Deputy Policy Director </a:t>
            </a:r>
          </a:p>
          <a:p>
            <a:pPr algn="ctr" defTabSz="914034">
              <a:defRPr/>
            </a:pPr>
            <a:r>
              <a:rPr lang="en-US" sz="2800" b="1" spc="300" dirty="0">
                <a:ea typeface="Lato" panose="020F0502020204030203" pitchFamily="34" charset="0"/>
                <a:cs typeface="Lato" panose="020F0502020204030203" pitchFamily="34" charset="0"/>
                <a:hlinkClick r:id="rId2">
                  <a:extLst>
                    <a:ext uri="{A12FA001-AC4F-418D-AE19-62706E023703}">
                      <ahyp:hlinkClr xmlns:ahyp="http://schemas.microsoft.com/office/drawing/2018/hyperlinkcolor" val="tx"/>
                    </a:ext>
                  </a:extLst>
                </a:hlinkClick>
              </a:rPr>
              <a:t>alafratte@pa.gov</a:t>
            </a:r>
            <a:r>
              <a:rPr lang="en-US" sz="2800" b="1" spc="300" dirty="0">
                <a:ea typeface="Lato" panose="020F0502020204030203" pitchFamily="34" charset="0"/>
                <a:cs typeface="Lato" panose="020F0502020204030203" pitchFamily="34" charset="0"/>
              </a:rPr>
              <a:t> </a:t>
            </a:r>
          </a:p>
          <a:p>
            <a:pPr algn="ctr" defTabSz="914034">
              <a:defRPr/>
            </a:pPr>
            <a:r>
              <a:rPr lang="en-US" sz="2800" b="1" spc="300" dirty="0">
                <a:ea typeface="Lato" panose="020F0502020204030203" pitchFamily="34" charset="0"/>
                <a:cs typeface="Lato" panose="020F0502020204030203" pitchFamily="34" charset="0"/>
              </a:rPr>
              <a:t>717-775-4022</a:t>
            </a:r>
          </a:p>
          <a:p>
            <a:pPr algn="ctr" defTabSz="914034">
              <a:defRPr/>
            </a:pPr>
            <a:endParaRPr lang="en-US" sz="2800" b="1" spc="300" dirty="0">
              <a:ea typeface="Lato" panose="020F0502020204030203" pitchFamily="34" charset="0"/>
              <a:cs typeface="Lato" panose="020F0502020204030203" pitchFamily="34" charset="0"/>
            </a:endParaRPr>
          </a:p>
          <a:p>
            <a:pPr algn="ctr"/>
            <a:r>
              <a:rPr lang="en-US" sz="2800" b="1" dirty="0"/>
              <a:t> www.dos.pa.gov</a:t>
            </a:r>
          </a:p>
          <a:p>
            <a:endParaRPr lang="en-US" dirty="0"/>
          </a:p>
        </p:txBody>
      </p:sp>
      <p:sp>
        <p:nvSpPr>
          <p:cNvPr id="20" name="Rectangle 19">
            <a:extLst>
              <a:ext uri="{FF2B5EF4-FFF2-40B4-BE49-F238E27FC236}">
                <a16:creationId xmlns:a16="http://schemas.microsoft.com/office/drawing/2014/main" id="{9C57DA8D-9F67-4644-823F-AF716A83EFB9}"/>
              </a:ext>
            </a:extLst>
          </p:cNvPr>
          <p:cNvSpPr/>
          <p:nvPr/>
        </p:nvSpPr>
        <p:spPr>
          <a:xfrm>
            <a:off x="11208422" y="438626"/>
            <a:ext cx="399468" cy="369332"/>
          </a:xfrm>
          <a:prstGeom prst="rect">
            <a:avLst/>
          </a:prstGeom>
        </p:spPr>
        <p:txBody>
          <a:bodyPr wrap="none">
            <a:spAutoFit/>
          </a:bodyPr>
          <a:lstStyle/>
          <a:p>
            <a:r>
              <a:rPr lang="en-ID" dirty="0">
                <a:solidFill>
                  <a:schemeClr val="bg1"/>
                </a:solidFill>
                <a:latin typeface="Font Awesome 5 Free Solid" panose="02000503000000000000" pitchFamily="50" charset="0"/>
              </a:rPr>
              <a:t></a:t>
            </a:r>
          </a:p>
        </p:txBody>
      </p:sp>
      <p:pic>
        <p:nvPicPr>
          <p:cNvPr id="11" name="Picture 10" descr="Logo&#10;&#10;Description automatically generated">
            <a:extLst>
              <a:ext uri="{FF2B5EF4-FFF2-40B4-BE49-F238E27FC236}">
                <a16:creationId xmlns:a16="http://schemas.microsoft.com/office/drawing/2014/main" id="{63B2BAA7-5CB9-4779-8494-231AF30F3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0501" y="457748"/>
            <a:ext cx="333335" cy="319773"/>
          </a:xfrm>
          <a:prstGeom prst="rect">
            <a:avLst/>
          </a:prstGeom>
        </p:spPr>
      </p:pic>
      <p:pic>
        <p:nvPicPr>
          <p:cNvPr id="10" name="Picture 9">
            <a:extLst>
              <a:ext uri="{FF2B5EF4-FFF2-40B4-BE49-F238E27FC236}">
                <a16:creationId xmlns:a16="http://schemas.microsoft.com/office/drawing/2014/main" id="{85C926AF-0670-4A37-AF74-E61033BD79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7055" y="58779"/>
            <a:ext cx="1104244" cy="1117711"/>
          </a:xfrm>
          <a:prstGeom prst="rect">
            <a:avLst/>
          </a:prstGeom>
        </p:spPr>
      </p:pic>
    </p:spTree>
    <p:extLst>
      <p:ext uri="{BB962C8B-B14F-4D97-AF65-F5344CB8AC3E}">
        <p14:creationId xmlns:p14="http://schemas.microsoft.com/office/powerpoint/2010/main" val="3524647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Lst>
  </p:timing>
</p:sld>
</file>

<file path=ppt/theme/theme1.xml><?xml version="1.0" encoding="utf-8"?>
<a:theme xmlns:a="http://schemas.openxmlformats.org/drawingml/2006/main" name="Office Theme">
  <a:themeElements>
    <a:clrScheme name="Department Of State Colors">
      <a:dk1>
        <a:srgbClr val="15397F"/>
      </a:dk1>
      <a:lt1>
        <a:sysClr val="window" lastClr="FFFFFF"/>
      </a:lt1>
      <a:dk2>
        <a:srgbClr val="3F3F3F"/>
      </a:dk2>
      <a:lt2>
        <a:srgbClr val="E7E6E6"/>
      </a:lt2>
      <a:accent1>
        <a:srgbClr val="BF311A"/>
      </a:accent1>
      <a:accent2>
        <a:srgbClr val="BF311A"/>
      </a:accent2>
      <a:accent3>
        <a:srgbClr val="15397F"/>
      </a:accent3>
      <a:accent4>
        <a:srgbClr val="15397F"/>
      </a:accent4>
      <a:accent5>
        <a:srgbClr val="BFBFBF"/>
      </a:accent5>
      <a:accent6>
        <a:srgbClr val="A5A5A5"/>
      </a:accent6>
      <a:hlink>
        <a:srgbClr val="15397F"/>
      </a:hlink>
      <a:folHlink>
        <a:srgbClr val="15397F"/>
      </a:folHlink>
    </a:clrScheme>
    <a:fontScheme name="Custom 1">
      <a:majorFont>
        <a:latin typeface="Montserrat"/>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6879</TotalTime>
  <Words>2033</Words>
  <Application>Microsoft Office PowerPoint</Application>
  <PresentationFormat>Widescreen</PresentationFormat>
  <Paragraphs>302</Paragraphs>
  <Slides>32</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Elephant Pro</vt:lpstr>
      <vt:lpstr>Font Awesome 5 Free Solid</vt:lpstr>
      <vt:lpstr>Lato</vt:lpstr>
      <vt:lpstr>Montserrat</vt:lpstr>
      <vt:lpstr>Roboto</vt:lpstr>
      <vt:lpstr>Wingdings</vt:lpstr>
      <vt:lpstr>Office Theme</vt:lpstr>
      <vt:lpstr>PowerPoint Presentation</vt:lpstr>
      <vt:lpstr>PowerPoint Presentation</vt:lpstr>
      <vt:lpstr>Meet the presenter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Robby Cahyadi</dc:creator>
  <cp:lastModifiedBy>LaFratte, Andrew</cp:lastModifiedBy>
  <cp:revision>249</cp:revision>
  <dcterms:created xsi:type="dcterms:W3CDTF">2017-09-06T04:57:18Z</dcterms:created>
  <dcterms:modified xsi:type="dcterms:W3CDTF">2024-04-27T18:30:24Z</dcterms:modified>
</cp:coreProperties>
</file>